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4"/>
  </p:sldMasterIdLst>
  <p:notesMasterIdLst>
    <p:notesMasterId r:id="rId50"/>
  </p:notesMasterIdLst>
  <p:handoutMasterIdLst>
    <p:handoutMasterId r:id="rId51"/>
  </p:handoutMasterIdLst>
  <p:sldIdLst>
    <p:sldId id="256" r:id="rId5"/>
    <p:sldId id="288" r:id="rId6"/>
    <p:sldId id="289" r:id="rId7"/>
    <p:sldId id="290" r:id="rId8"/>
    <p:sldId id="276" r:id="rId9"/>
    <p:sldId id="294" r:id="rId10"/>
    <p:sldId id="299" r:id="rId11"/>
    <p:sldId id="300" r:id="rId12"/>
    <p:sldId id="298" r:id="rId13"/>
    <p:sldId id="301" r:id="rId14"/>
    <p:sldId id="302" r:id="rId15"/>
    <p:sldId id="303" r:id="rId16"/>
    <p:sldId id="304" r:id="rId17"/>
    <p:sldId id="305" r:id="rId18"/>
    <p:sldId id="306" r:id="rId19"/>
    <p:sldId id="307" r:id="rId20"/>
    <p:sldId id="291" r:id="rId21"/>
    <p:sldId id="308" r:id="rId22"/>
    <p:sldId id="292" r:id="rId23"/>
    <p:sldId id="309" r:id="rId24"/>
    <p:sldId id="293" r:id="rId25"/>
    <p:sldId id="310" r:id="rId26"/>
    <p:sldId id="311" r:id="rId27"/>
    <p:sldId id="312" r:id="rId28"/>
    <p:sldId id="313" r:id="rId29"/>
    <p:sldId id="314" r:id="rId30"/>
    <p:sldId id="315" r:id="rId31"/>
    <p:sldId id="316" r:id="rId32"/>
    <p:sldId id="317" r:id="rId33"/>
    <p:sldId id="318" r:id="rId34"/>
    <p:sldId id="319" r:id="rId35"/>
    <p:sldId id="320" r:id="rId36"/>
    <p:sldId id="321" r:id="rId37"/>
    <p:sldId id="322" r:id="rId38"/>
    <p:sldId id="323" r:id="rId39"/>
    <p:sldId id="324" r:id="rId40"/>
    <p:sldId id="325" r:id="rId41"/>
    <p:sldId id="326" r:id="rId42"/>
    <p:sldId id="327" r:id="rId43"/>
    <p:sldId id="328" r:id="rId44"/>
    <p:sldId id="297" r:id="rId45"/>
    <p:sldId id="296" r:id="rId46"/>
    <p:sldId id="277" r:id="rId47"/>
    <p:sldId id="295" r:id="rId48"/>
    <p:sldId id="285" r:id="rId4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Untitled Section" id="{BFD590F8-4DCA-46CF-A037-F2D41799679C}">
          <p14:sldIdLst>
            <p14:sldId id="256"/>
            <p14:sldId id="288"/>
            <p14:sldId id="289"/>
            <p14:sldId id="290"/>
            <p14:sldId id="276"/>
            <p14:sldId id="294"/>
          </p14:sldIdLst>
        </p14:section>
        <p14:section name="Untitled Section" id="{8D80CC30-4AD5-4365-A990-B848F0D0BB08}">
          <p14:sldIdLst>
            <p14:sldId id="299"/>
            <p14:sldId id="300"/>
            <p14:sldId id="298"/>
            <p14:sldId id="301"/>
            <p14:sldId id="302"/>
            <p14:sldId id="303"/>
            <p14:sldId id="304"/>
            <p14:sldId id="305"/>
            <p14:sldId id="306"/>
            <p14:sldId id="307"/>
            <p14:sldId id="291"/>
            <p14:sldId id="308"/>
            <p14:sldId id="292"/>
            <p14:sldId id="309"/>
            <p14:sldId id="293"/>
            <p14:sldId id="310"/>
            <p14:sldId id="311"/>
            <p14:sldId id="312"/>
            <p14:sldId id="313"/>
            <p14:sldId id="314"/>
            <p14:sldId id="315"/>
            <p14:sldId id="316"/>
            <p14:sldId id="317"/>
            <p14:sldId id="318"/>
            <p14:sldId id="319"/>
            <p14:sldId id="320"/>
            <p14:sldId id="321"/>
            <p14:sldId id="322"/>
            <p14:sldId id="323"/>
            <p14:sldId id="324"/>
            <p14:sldId id="325"/>
            <p14:sldId id="326"/>
            <p14:sldId id="327"/>
            <p14:sldId id="328"/>
            <p14:sldId id="297"/>
            <p14:sldId id="296"/>
            <p14:sldId id="277"/>
            <p14:sldId id="295"/>
            <p14:sldId id="285"/>
          </p14:sldIdLst>
        </p14:section>
      </p14:sectionLst>
    </p:ext>
    <p:ext uri="{EFAFB233-063F-42B5-8137-9DF3F51BA10A}">
      <p15:sldGuideLst xmlns:p15="http://schemas.microsoft.com/office/powerpoint/2012/main">
        <p15:guide id="1" orient="horz" pos="2328" userDrawn="1">
          <p15:clr>
            <a:srgbClr val="A4A3A4"/>
          </p15:clr>
        </p15:guide>
        <p15:guide id="2" pos="3864" userDrawn="1">
          <p15:clr>
            <a:srgbClr val="A4A3A4"/>
          </p15:clr>
        </p15:guide>
        <p15:guide id="3" pos="7512" userDrawn="1">
          <p15:clr>
            <a:srgbClr val="A4A3A4"/>
          </p15:clr>
        </p15:guide>
        <p15:guide id="4" pos="144" userDrawn="1">
          <p15:clr>
            <a:srgbClr val="A4A3A4"/>
          </p15:clr>
        </p15:guide>
        <p15:guide id="5" orient="horz" pos="624" userDrawn="1">
          <p15:clr>
            <a:srgbClr val="A4A3A4"/>
          </p15:clr>
        </p15:guide>
        <p15:guide id="6" orient="horz" pos="4056"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5763"/>
    <a:srgbClr val="FA7C8E"/>
    <a:srgbClr val="F3C383"/>
    <a:srgbClr val="966B6A"/>
    <a:srgbClr val="D9CC2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52" autoAdjust="0"/>
  </p:normalViewPr>
  <p:slideViewPr>
    <p:cSldViewPr snapToGrid="0" showGuides="1">
      <p:cViewPr varScale="1">
        <p:scale>
          <a:sx n="78" d="100"/>
          <a:sy n="78" d="100"/>
        </p:scale>
        <p:origin x="420" y="84"/>
      </p:cViewPr>
      <p:guideLst>
        <p:guide orient="horz" pos="2328"/>
        <p:guide pos="3864"/>
        <p:guide pos="7512"/>
        <p:guide pos="144"/>
        <p:guide orient="horz" pos="624"/>
        <p:guide orient="horz" pos="4056"/>
      </p:guideLst>
    </p:cSldViewPr>
  </p:slideViewPr>
  <p:notesTextViewPr>
    <p:cViewPr>
      <p:scale>
        <a:sx n="1" d="1"/>
        <a:sy n="1" d="1"/>
      </p:scale>
      <p:origin x="0" y="0"/>
    </p:cViewPr>
  </p:notesTextViewPr>
  <p:notesViewPr>
    <p:cSldViewPr snapToGrid="0">
      <p:cViewPr varScale="1">
        <p:scale>
          <a:sx n="68" d="100"/>
          <a:sy n="68" d="100"/>
        </p:scale>
        <p:origin x="3288" y="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notesMaster" Target="notesMasters/notesMaster1.xml"/><Relationship Id="rId55"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presProps" Target="presProps.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handoutMaster" Target="handoutMasters/handout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465D3EB-CBDD-4100-83B7-3BFE0A8F411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C72B4595-A79D-4567-9FE1-DCF31A42B3D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E5C0719-993D-42E1-80ED-8F01056F36C2}" type="datetimeFigureOut">
              <a:rPr lang="en-US" smtClean="0"/>
              <a:t>10/30/2019</a:t>
            </a:fld>
            <a:endParaRPr lang="en-US" dirty="0"/>
          </a:p>
        </p:txBody>
      </p:sp>
      <p:sp>
        <p:nvSpPr>
          <p:cNvPr id="4" name="Footer Placeholder 3">
            <a:extLst>
              <a:ext uri="{FF2B5EF4-FFF2-40B4-BE49-F238E27FC236}">
                <a16:creationId xmlns:a16="http://schemas.microsoft.com/office/drawing/2014/main" id="{850E452F-E862-4273-987C-980229E5320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C3EE394C-9AD7-48EA-AB0F-18032A3E097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00421AD-3AC0-48CB-8727-BB447FD2264E}" type="slidenum">
              <a:rPr lang="en-US" smtClean="0"/>
              <a:t>‹#›</a:t>
            </a:fld>
            <a:endParaRPr lang="en-US" dirty="0"/>
          </a:p>
        </p:txBody>
      </p:sp>
    </p:spTree>
    <p:extLst>
      <p:ext uri="{BB962C8B-B14F-4D97-AF65-F5344CB8AC3E}">
        <p14:creationId xmlns:p14="http://schemas.microsoft.com/office/powerpoint/2010/main" val="326815982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1D3BC9C-6C58-464F-B94E-FD73C5FB016E}" type="datetimeFigureOut">
              <a:rPr lang="en-US" smtClean="0"/>
              <a:t>10/30/2019</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E60DC36-8EFA-4378-9855-E019C55AC472}" type="slidenum">
              <a:rPr lang="en-US" smtClean="0"/>
              <a:t>‹#›</a:t>
            </a:fld>
            <a:endParaRPr lang="en-US" dirty="0"/>
          </a:p>
        </p:txBody>
      </p:sp>
    </p:spTree>
    <p:extLst>
      <p:ext uri="{BB962C8B-B14F-4D97-AF65-F5344CB8AC3E}">
        <p14:creationId xmlns:p14="http://schemas.microsoft.com/office/powerpoint/2010/main" val="18770536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1</a:t>
            </a:fld>
            <a:endParaRPr lang="en-US" dirty="0"/>
          </a:p>
        </p:txBody>
      </p:sp>
    </p:spTree>
    <p:extLst>
      <p:ext uri="{BB962C8B-B14F-4D97-AF65-F5344CB8AC3E}">
        <p14:creationId xmlns:p14="http://schemas.microsoft.com/office/powerpoint/2010/main" val="17735278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5</a:t>
            </a:fld>
            <a:endParaRPr lang="en-US" dirty="0"/>
          </a:p>
        </p:txBody>
      </p:sp>
    </p:spTree>
    <p:extLst>
      <p:ext uri="{BB962C8B-B14F-4D97-AF65-F5344CB8AC3E}">
        <p14:creationId xmlns:p14="http://schemas.microsoft.com/office/powerpoint/2010/main" val="22686548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43</a:t>
            </a:fld>
            <a:endParaRPr lang="en-US" dirty="0"/>
          </a:p>
        </p:txBody>
      </p:sp>
    </p:spTree>
    <p:extLst>
      <p:ext uri="{BB962C8B-B14F-4D97-AF65-F5344CB8AC3E}">
        <p14:creationId xmlns:p14="http://schemas.microsoft.com/office/powerpoint/2010/main" val="22004710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45</a:t>
            </a:fld>
            <a:endParaRPr lang="en-US" dirty="0"/>
          </a:p>
        </p:txBody>
      </p:sp>
    </p:spTree>
    <p:extLst>
      <p:ext uri="{BB962C8B-B14F-4D97-AF65-F5344CB8AC3E}">
        <p14:creationId xmlns:p14="http://schemas.microsoft.com/office/powerpoint/2010/main" val="3967918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0F864C-44C4-4000-952D-01F31BFB3FD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1392E06-C914-467E-9D4F-BD763EDA2DD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FBEFBAF-82E9-49AD-B2CF-7D154E024431}"/>
              </a:ext>
            </a:extLst>
          </p:cNvPr>
          <p:cNvSpPr>
            <a:spLocks noGrp="1"/>
          </p:cNvSpPr>
          <p:nvPr>
            <p:ph type="dt" sz="half" idx="10"/>
          </p:nvPr>
        </p:nvSpPr>
        <p:spPr/>
        <p:txBody>
          <a:bodyPr/>
          <a:lstStyle/>
          <a:p>
            <a:fld id="{40DA1498-92C7-4E4B-8045-C9195F453964}" type="datetimeFigureOut">
              <a:rPr lang="en-US" smtClean="0"/>
              <a:t>10/30/2019</a:t>
            </a:fld>
            <a:endParaRPr lang="en-US" dirty="0"/>
          </a:p>
        </p:txBody>
      </p:sp>
      <p:sp>
        <p:nvSpPr>
          <p:cNvPr id="5" name="Footer Placeholder 4">
            <a:extLst>
              <a:ext uri="{FF2B5EF4-FFF2-40B4-BE49-F238E27FC236}">
                <a16:creationId xmlns:a16="http://schemas.microsoft.com/office/drawing/2014/main" id="{5AD8006A-94B1-44F7-972D-56767EDE3CC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5E7BFAB-D84B-45E1-A0BD-2516AC14F8AC}"/>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485646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F7B869-BFB2-4C20-8AB1-46704BB3D17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9F007DB-4F12-4428-9C48-5120DF07046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FFA8DA-0E31-4CA6-BBFC-2467AAD1D30B}"/>
              </a:ext>
            </a:extLst>
          </p:cNvPr>
          <p:cNvSpPr>
            <a:spLocks noGrp="1"/>
          </p:cNvSpPr>
          <p:nvPr>
            <p:ph type="dt" sz="half" idx="10"/>
          </p:nvPr>
        </p:nvSpPr>
        <p:spPr/>
        <p:txBody>
          <a:bodyPr/>
          <a:lstStyle/>
          <a:p>
            <a:fld id="{40DA1498-92C7-4E4B-8045-C9195F453964}" type="datetimeFigureOut">
              <a:rPr lang="en-US" smtClean="0"/>
              <a:t>10/30/2019</a:t>
            </a:fld>
            <a:endParaRPr lang="en-US" dirty="0"/>
          </a:p>
        </p:txBody>
      </p:sp>
      <p:sp>
        <p:nvSpPr>
          <p:cNvPr id="5" name="Footer Placeholder 4">
            <a:extLst>
              <a:ext uri="{FF2B5EF4-FFF2-40B4-BE49-F238E27FC236}">
                <a16:creationId xmlns:a16="http://schemas.microsoft.com/office/drawing/2014/main" id="{064974BD-9845-459A-9AAA-12731E2507C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2A71B0A-FDFB-4B2C-A9EC-2334C590013E}"/>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39314092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60B5D73-1652-4A8E-B5A3-101523D7290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9B7FB99-7425-444D-B602-01B672BCE8C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EEA9C5-552A-48A1-AB54-ED54209B3B48}"/>
              </a:ext>
            </a:extLst>
          </p:cNvPr>
          <p:cNvSpPr>
            <a:spLocks noGrp="1"/>
          </p:cNvSpPr>
          <p:nvPr>
            <p:ph type="dt" sz="half" idx="10"/>
          </p:nvPr>
        </p:nvSpPr>
        <p:spPr/>
        <p:txBody>
          <a:bodyPr/>
          <a:lstStyle/>
          <a:p>
            <a:fld id="{40DA1498-92C7-4E4B-8045-C9195F453964}" type="datetimeFigureOut">
              <a:rPr lang="en-US" smtClean="0"/>
              <a:t>10/30/2019</a:t>
            </a:fld>
            <a:endParaRPr lang="en-US" dirty="0"/>
          </a:p>
        </p:txBody>
      </p:sp>
      <p:sp>
        <p:nvSpPr>
          <p:cNvPr id="5" name="Footer Placeholder 4">
            <a:extLst>
              <a:ext uri="{FF2B5EF4-FFF2-40B4-BE49-F238E27FC236}">
                <a16:creationId xmlns:a16="http://schemas.microsoft.com/office/drawing/2014/main" id="{1A83AAA3-4155-48FB-8F00-16DBE0C9C25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D694EAE-CB3C-4DEF-A66D-583C7AAC92D8}"/>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17468042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807FBE-061D-452C-A8A6-213063CFD67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33A3535-1708-499D-B5D2-7D8F9FD182D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CB06063-A112-49AB-80C8-504D99ECD771}"/>
              </a:ext>
            </a:extLst>
          </p:cNvPr>
          <p:cNvSpPr>
            <a:spLocks noGrp="1"/>
          </p:cNvSpPr>
          <p:nvPr>
            <p:ph type="dt" sz="half" idx="10"/>
          </p:nvPr>
        </p:nvSpPr>
        <p:spPr/>
        <p:txBody>
          <a:bodyPr/>
          <a:lstStyle/>
          <a:p>
            <a:fld id="{40DA1498-92C7-4E4B-8045-C9195F453964}" type="datetimeFigureOut">
              <a:rPr lang="en-US" smtClean="0"/>
              <a:t>10/30/2019</a:t>
            </a:fld>
            <a:endParaRPr lang="en-US" dirty="0"/>
          </a:p>
        </p:txBody>
      </p:sp>
      <p:sp>
        <p:nvSpPr>
          <p:cNvPr id="5" name="Footer Placeholder 4">
            <a:extLst>
              <a:ext uri="{FF2B5EF4-FFF2-40B4-BE49-F238E27FC236}">
                <a16:creationId xmlns:a16="http://schemas.microsoft.com/office/drawing/2014/main" id="{6344C8D5-F898-4318-A76D-1FBD8732919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976EC76-E8E8-4FFA-B671-7FA2F3EF5DEF}"/>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27892872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C2CABF-E3C1-431A-A69C-D4881CC43F0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5584226-69DA-4211-B2C8-C29FD05A4A6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5FF82DB-B518-40FD-8A66-44B874C055FB}"/>
              </a:ext>
            </a:extLst>
          </p:cNvPr>
          <p:cNvSpPr>
            <a:spLocks noGrp="1"/>
          </p:cNvSpPr>
          <p:nvPr>
            <p:ph type="dt" sz="half" idx="10"/>
          </p:nvPr>
        </p:nvSpPr>
        <p:spPr/>
        <p:txBody>
          <a:bodyPr/>
          <a:lstStyle/>
          <a:p>
            <a:fld id="{40DA1498-92C7-4E4B-8045-C9195F453964}" type="datetimeFigureOut">
              <a:rPr lang="en-US" smtClean="0"/>
              <a:t>10/30/2019</a:t>
            </a:fld>
            <a:endParaRPr lang="en-US" dirty="0"/>
          </a:p>
        </p:txBody>
      </p:sp>
      <p:sp>
        <p:nvSpPr>
          <p:cNvPr id="5" name="Footer Placeholder 4">
            <a:extLst>
              <a:ext uri="{FF2B5EF4-FFF2-40B4-BE49-F238E27FC236}">
                <a16:creationId xmlns:a16="http://schemas.microsoft.com/office/drawing/2014/main" id="{FCC1CCEE-725F-4745-837B-87EFB70E71D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561522A-E0E6-406B-BF30-A7C7A57294BE}"/>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12300417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CC9BDC-6F21-4EF5-A8DD-E35E27EACA5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B968D5F-2AB6-42D3-A54E-AB3E6032517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65AB07F-D5F7-402A-AE4E-027BF1CA912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5108EDC-3863-43B9-93C7-37465DC73B28}"/>
              </a:ext>
            </a:extLst>
          </p:cNvPr>
          <p:cNvSpPr>
            <a:spLocks noGrp="1"/>
          </p:cNvSpPr>
          <p:nvPr>
            <p:ph type="dt" sz="half" idx="10"/>
          </p:nvPr>
        </p:nvSpPr>
        <p:spPr/>
        <p:txBody>
          <a:bodyPr/>
          <a:lstStyle/>
          <a:p>
            <a:fld id="{40DA1498-92C7-4E4B-8045-C9195F453964}" type="datetimeFigureOut">
              <a:rPr lang="en-US" smtClean="0"/>
              <a:t>10/30/2019</a:t>
            </a:fld>
            <a:endParaRPr lang="en-US" dirty="0"/>
          </a:p>
        </p:txBody>
      </p:sp>
      <p:sp>
        <p:nvSpPr>
          <p:cNvPr id="6" name="Footer Placeholder 5">
            <a:extLst>
              <a:ext uri="{FF2B5EF4-FFF2-40B4-BE49-F238E27FC236}">
                <a16:creationId xmlns:a16="http://schemas.microsoft.com/office/drawing/2014/main" id="{A777D452-958D-4159-A9A4-16DD29680A04}"/>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289654B6-1460-48B9-AC7E-592F68BAB276}"/>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3974041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E8C848-926A-4FD3-A311-A100A2662BE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C8ECD90-B4F0-4DFB-BB3D-F2310207896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35A6C3A-033E-474B-AB97-D8291A04E7D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532B928-3A23-4FCA-AD1F-E45A467B54F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BDC8376-6FC6-4A11-B0DB-9A148E9C00E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E80206F-8846-425C-A56E-16FFBA442014}"/>
              </a:ext>
            </a:extLst>
          </p:cNvPr>
          <p:cNvSpPr>
            <a:spLocks noGrp="1"/>
          </p:cNvSpPr>
          <p:nvPr>
            <p:ph type="dt" sz="half" idx="10"/>
          </p:nvPr>
        </p:nvSpPr>
        <p:spPr/>
        <p:txBody>
          <a:bodyPr/>
          <a:lstStyle/>
          <a:p>
            <a:fld id="{40DA1498-92C7-4E4B-8045-C9195F453964}" type="datetimeFigureOut">
              <a:rPr lang="en-US" smtClean="0"/>
              <a:t>10/30/2019</a:t>
            </a:fld>
            <a:endParaRPr lang="en-US" dirty="0"/>
          </a:p>
        </p:txBody>
      </p:sp>
      <p:sp>
        <p:nvSpPr>
          <p:cNvPr id="8" name="Footer Placeholder 7">
            <a:extLst>
              <a:ext uri="{FF2B5EF4-FFF2-40B4-BE49-F238E27FC236}">
                <a16:creationId xmlns:a16="http://schemas.microsoft.com/office/drawing/2014/main" id="{6A45E89F-12CF-4561-A5F2-1E05783A3063}"/>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EB4DFE4-927C-43B1-A061-5CB97FFB33BE}"/>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4690582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0E367-8DA0-4655-BCBC-F4280D8642C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FEF9592-AA3C-4CF8-A5DB-4D010195A438}"/>
              </a:ext>
            </a:extLst>
          </p:cNvPr>
          <p:cNvSpPr>
            <a:spLocks noGrp="1"/>
          </p:cNvSpPr>
          <p:nvPr>
            <p:ph type="dt" sz="half" idx="10"/>
          </p:nvPr>
        </p:nvSpPr>
        <p:spPr/>
        <p:txBody>
          <a:bodyPr/>
          <a:lstStyle/>
          <a:p>
            <a:fld id="{40DA1498-92C7-4E4B-8045-C9195F453964}" type="datetimeFigureOut">
              <a:rPr lang="en-US" smtClean="0"/>
              <a:t>10/30/2019</a:t>
            </a:fld>
            <a:endParaRPr lang="en-US" dirty="0"/>
          </a:p>
        </p:txBody>
      </p:sp>
      <p:sp>
        <p:nvSpPr>
          <p:cNvPr id="4" name="Footer Placeholder 3">
            <a:extLst>
              <a:ext uri="{FF2B5EF4-FFF2-40B4-BE49-F238E27FC236}">
                <a16:creationId xmlns:a16="http://schemas.microsoft.com/office/drawing/2014/main" id="{3C2C9377-F93E-4515-852A-264707755154}"/>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9AED076D-476B-42BA-8795-14FE6C1E6974}"/>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36255511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EA599B4-6AB2-4190-82B5-7667EE1E922A}"/>
              </a:ext>
            </a:extLst>
          </p:cNvPr>
          <p:cNvSpPr>
            <a:spLocks noGrp="1"/>
          </p:cNvSpPr>
          <p:nvPr>
            <p:ph type="dt" sz="half" idx="10"/>
          </p:nvPr>
        </p:nvSpPr>
        <p:spPr/>
        <p:txBody>
          <a:bodyPr/>
          <a:lstStyle/>
          <a:p>
            <a:fld id="{40DA1498-92C7-4E4B-8045-C9195F453964}" type="datetimeFigureOut">
              <a:rPr lang="en-US" smtClean="0"/>
              <a:t>10/30/2019</a:t>
            </a:fld>
            <a:endParaRPr lang="en-US" dirty="0"/>
          </a:p>
        </p:txBody>
      </p:sp>
      <p:sp>
        <p:nvSpPr>
          <p:cNvPr id="3" name="Footer Placeholder 2">
            <a:extLst>
              <a:ext uri="{FF2B5EF4-FFF2-40B4-BE49-F238E27FC236}">
                <a16:creationId xmlns:a16="http://schemas.microsoft.com/office/drawing/2014/main" id="{1B8FBFB3-AD86-4E39-B8AE-B4EC14528156}"/>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9A4AF55-C114-4B60-9A20-56B00A11B3BF}"/>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30582002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883DA1-5CB8-405D-9613-8A9B7BC5664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842BB15-A24D-42E9-9CAE-BB827226301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8F0849D-D3C3-462A-9751-4EAB0B9145E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180DD20-7A20-4574-98A4-427795876739}"/>
              </a:ext>
            </a:extLst>
          </p:cNvPr>
          <p:cNvSpPr>
            <a:spLocks noGrp="1"/>
          </p:cNvSpPr>
          <p:nvPr>
            <p:ph type="dt" sz="half" idx="10"/>
          </p:nvPr>
        </p:nvSpPr>
        <p:spPr/>
        <p:txBody>
          <a:bodyPr/>
          <a:lstStyle/>
          <a:p>
            <a:fld id="{40DA1498-92C7-4E4B-8045-C9195F453964}" type="datetimeFigureOut">
              <a:rPr lang="en-US" smtClean="0"/>
              <a:t>10/30/2019</a:t>
            </a:fld>
            <a:endParaRPr lang="en-US" dirty="0"/>
          </a:p>
        </p:txBody>
      </p:sp>
      <p:sp>
        <p:nvSpPr>
          <p:cNvPr id="6" name="Footer Placeholder 5">
            <a:extLst>
              <a:ext uri="{FF2B5EF4-FFF2-40B4-BE49-F238E27FC236}">
                <a16:creationId xmlns:a16="http://schemas.microsoft.com/office/drawing/2014/main" id="{54D0ED2B-71C4-421A-9DB0-676E00C10BDC}"/>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78C4572A-ADFC-4C53-BCA2-42BDF693BC4D}"/>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3230950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8F5C67-EEEC-4AB0-9653-0F80D6B1094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DD50D6D-5277-4324-AF23-5FAF007834E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75275657-2BF9-4761-96B6-50EE3CFCFAD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C3C3F7B-A4C8-4F9D-8165-BC5186EA0929}"/>
              </a:ext>
            </a:extLst>
          </p:cNvPr>
          <p:cNvSpPr>
            <a:spLocks noGrp="1"/>
          </p:cNvSpPr>
          <p:nvPr>
            <p:ph type="dt" sz="half" idx="10"/>
          </p:nvPr>
        </p:nvSpPr>
        <p:spPr/>
        <p:txBody>
          <a:bodyPr/>
          <a:lstStyle/>
          <a:p>
            <a:fld id="{40DA1498-92C7-4E4B-8045-C9195F453964}" type="datetimeFigureOut">
              <a:rPr lang="en-US" smtClean="0"/>
              <a:t>10/30/2019</a:t>
            </a:fld>
            <a:endParaRPr lang="en-US" dirty="0"/>
          </a:p>
        </p:txBody>
      </p:sp>
      <p:sp>
        <p:nvSpPr>
          <p:cNvPr id="6" name="Footer Placeholder 5">
            <a:extLst>
              <a:ext uri="{FF2B5EF4-FFF2-40B4-BE49-F238E27FC236}">
                <a16:creationId xmlns:a16="http://schemas.microsoft.com/office/drawing/2014/main" id="{DE696EA5-2FA2-464D-982F-C53E6426A843}"/>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8911B398-191B-4AB1-86ED-00D0046EACF5}"/>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15866011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zigZag">
          <a:fgClr>
            <a:schemeClr val="accent3">
              <a:lumMod val="75000"/>
            </a:schemeClr>
          </a:fgClr>
          <a:bgClr>
            <a:srgbClr val="095763"/>
          </a:bgClr>
        </a:patt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B3445CA-54C1-4DDE-A216-DD2414E3F59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306395A-6879-4E93-B24E-067F88AC1D6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450FF5B-A6A6-4F0F-AA5D-3F0F69A43A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0DA1498-92C7-4E4B-8045-C9195F453964}" type="datetimeFigureOut">
              <a:rPr lang="en-US" smtClean="0"/>
              <a:t>10/30/2019</a:t>
            </a:fld>
            <a:endParaRPr lang="en-US" dirty="0"/>
          </a:p>
        </p:txBody>
      </p:sp>
      <p:sp>
        <p:nvSpPr>
          <p:cNvPr id="5" name="Footer Placeholder 4">
            <a:extLst>
              <a:ext uri="{FF2B5EF4-FFF2-40B4-BE49-F238E27FC236}">
                <a16:creationId xmlns:a16="http://schemas.microsoft.com/office/drawing/2014/main" id="{FA798FAA-76CC-42EF-8BE0-466A41BBAB0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5149FF02-6890-4E10-B958-1097AD32C6F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6FEDF93-2BFD-41CA-ABC7-B039102F3792}" type="slidenum">
              <a:rPr lang="en-US" smtClean="0"/>
              <a:t>‹#›</a:t>
            </a:fld>
            <a:endParaRPr lang="en-US" dirty="0"/>
          </a:p>
        </p:txBody>
      </p:sp>
    </p:spTree>
    <p:extLst>
      <p:ext uri="{BB962C8B-B14F-4D97-AF65-F5344CB8AC3E}">
        <p14:creationId xmlns:p14="http://schemas.microsoft.com/office/powerpoint/2010/main" val="26037897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38.png"/><Relationship Id="rId4" Type="http://schemas.openxmlformats.org/officeDocument/2006/relationships/image" Target="../media/image37.png"/></Relationships>
</file>

<file path=ppt/slides/_rels/slide44.xml.rels><?xml version="1.0" encoding="UTF-8" standalone="yes"?>
<Relationships xmlns="http://schemas.openxmlformats.org/package/2006/relationships"><Relationship Id="rId3" Type="http://schemas.openxmlformats.org/officeDocument/2006/relationships/hyperlink" Target="http://www.getbootstrap.com(bootstrap/" TargetMode="External"/><Relationship Id="rId2" Type="http://schemas.openxmlformats.org/officeDocument/2006/relationships/hyperlink" Target="http://www.php.net(official/" TargetMode="External"/><Relationship Id="rId1" Type="http://schemas.openxmlformats.org/officeDocument/2006/relationships/slideLayout" Target="../slideLayouts/slideLayout2.xml"/><Relationship Id="rId5" Type="http://schemas.openxmlformats.org/officeDocument/2006/relationships/hyperlink" Target="http://www.w3schools.com/" TargetMode="External"/><Relationship Id="rId4" Type="http://schemas.openxmlformats.org/officeDocument/2006/relationships/hyperlink" Target="https://phpmailer.github.io/PHPMailer/classes/PHPMailer.PHPMailer.PHPMailer.html" TargetMode="Externa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300AEF-1595-4419-801B-6E36A33BB8CF}"/>
              </a:ext>
            </a:extLst>
          </p:cNvPr>
          <p:cNvSpPr>
            <a:spLocks noGrp="1"/>
          </p:cNvSpPr>
          <p:nvPr>
            <p:ph type="title"/>
          </p:nvPr>
        </p:nvSpPr>
        <p:spPr>
          <a:xfrm>
            <a:off x="3450970" y="1763271"/>
            <a:ext cx="6233021" cy="1745093"/>
          </a:xfrm>
        </p:spPr>
        <p:txBody>
          <a:bodyPr wrap="square" lIns="0" tIns="0" rIns="0" bIns="0" anchor="t">
            <a:spAutoFit/>
          </a:bodyPr>
          <a:lstStyle/>
          <a:p>
            <a:pPr algn="ctr"/>
            <a:r>
              <a:rPr lang="en-US" sz="4200" b="1" dirty="0">
                <a:solidFill>
                  <a:schemeClr val="bg1"/>
                </a:solidFill>
                <a:latin typeface="Times New Roman" panose="02020603050405020304" pitchFamily="18" charset="0"/>
                <a:cs typeface="Times New Roman" panose="02020603050405020304" pitchFamily="18" charset="0"/>
              </a:rPr>
              <a:t>Apartment management System</a:t>
            </a:r>
            <a:br>
              <a:rPr lang="en-US" sz="4200" b="1" dirty="0">
                <a:solidFill>
                  <a:schemeClr val="bg1"/>
                </a:solidFill>
                <a:latin typeface="Times New Roman" panose="02020603050405020304" pitchFamily="18" charset="0"/>
                <a:cs typeface="Times New Roman" panose="02020603050405020304" pitchFamily="18" charset="0"/>
              </a:rPr>
            </a:br>
            <a:endParaRPr lang="en-US" sz="4200" b="1" dirty="0">
              <a:solidFill>
                <a:schemeClr val="accent4"/>
              </a:solidFill>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45CFADC0-2034-4DE6-AE86-D954979A44EC}"/>
              </a:ext>
            </a:extLst>
          </p:cNvPr>
          <p:cNvSpPr>
            <a:spLocks noGrp="1"/>
          </p:cNvSpPr>
          <p:nvPr>
            <p:ph type="body" idx="1"/>
          </p:nvPr>
        </p:nvSpPr>
        <p:spPr>
          <a:xfrm>
            <a:off x="756349" y="4346182"/>
            <a:ext cx="10515600" cy="2268537"/>
          </a:xfrm>
        </p:spPr>
        <p:txBody>
          <a:bodyPr/>
          <a:lstStyle/>
          <a:p>
            <a:r>
              <a:rPr lang="en-US" dirty="0">
                <a:solidFill>
                  <a:schemeClr val="bg1"/>
                </a:solidFill>
                <a:latin typeface="Times New Roman" panose="02020603050405020304" pitchFamily="18" charset="0"/>
                <a:cs typeface="Times New Roman" panose="02020603050405020304" pitchFamily="18" charset="0"/>
              </a:rPr>
              <a:t>Presented by</a:t>
            </a:r>
          </a:p>
          <a:p>
            <a:pPr marL="457200" indent="-457200">
              <a:buFont typeface="+mj-lt"/>
              <a:buAutoNum type="arabicPeriod"/>
            </a:pPr>
            <a:r>
              <a:rPr lang="en-US" b="1" dirty="0">
                <a:solidFill>
                  <a:schemeClr val="bg1"/>
                </a:solidFill>
                <a:latin typeface="Times New Roman" panose="02020603050405020304" pitchFamily="18" charset="0"/>
                <a:cs typeface="Times New Roman" panose="02020603050405020304" pitchFamily="18" charset="0"/>
              </a:rPr>
              <a:t>M Sai Krishna (16K81A05E4)</a:t>
            </a:r>
          </a:p>
          <a:p>
            <a:pPr marL="457200" indent="-457200">
              <a:buFont typeface="+mj-lt"/>
              <a:buAutoNum type="arabicPeriod"/>
            </a:pPr>
            <a:r>
              <a:rPr lang="en-US" b="1" dirty="0" err="1">
                <a:solidFill>
                  <a:schemeClr val="bg1"/>
                </a:solidFill>
                <a:latin typeface="Times New Roman" panose="02020603050405020304" pitchFamily="18" charset="0"/>
                <a:cs typeface="Times New Roman" panose="02020603050405020304" pitchFamily="18" charset="0"/>
              </a:rPr>
              <a:t>Goparaju</a:t>
            </a:r>
            <a:r>
              <a:rPr lang="en-US" b="1" dirty="0">
                <a:solidFill>
                  <a:schemeClr val="bg1"/>
                </a:solidFill>
                <a:latin typeface="Times New Roman" panose="02020603050405020304" pitchFamily="18" charset="0"/>
                <a:cs typeface="Times New Roman" panose="02020603050405020304" pitchFamily="18" charset="0"/>
              </a:rPr>
              <a:t> Sai Annapurna (16K81A05C9)</a:t>
            </a:r>
          </a:p>
          <a:p>
            <a:pPr marL="457200" indent="-457200">
              <a:buFont typeface="+mj-lt"/>
              <a:buAutoNum type="arabicPeriod"/>
            </a:pPr>
            <a:r>
              <a:rPr lang="en-US" b="1" dirty="0" err="1">
                <a:solidFill>
                  <a:schemeClr val="bg1"/>
                </a:solidFill>
                <a:latin typeface="Times New Roman" panose="02020603050405020304" pitchFamily="18" charset="0"/>
                <a:cs typeface="Times New Roman" panose="02020603050405020304" pitchFamily="18" charset="0"/>
              </a:rPr>
              <a:t>Thirunagari</a:t>
            </a:r>
            <a:r>
              <a:rPr lang="en-US" b="1" dirty="0">
                <a:solidFill>
                  <a:schemeClr val="bg1"/>
                </a:solidFill>
                <a:latin typeface="Times New Roman" panose="02020603050405020304" pitchFamily="18" charset="0"/>
                <a:cs typeface="Times New Roman" panose="02020603050405020304" pitchFamily="18" charset="0"/>
              </a:rPr>
              <a:t> </a:t>
            </a:r>
            <a:r>
              <a:rPr lang="en-US" b="1" dirty="0" err="1">
                <a:solidFill>
                  <a:schemeClr val="bg1"/>
                </a:solidFill>
                <a:latin typeface="Times New Roman" panose="02020603050405020304" pitchFamily="18" charset="0"/>
                <a:cs typeface="Times New Roman" panose="02020603050405020304" pitchFamily="18" charset="0"/>
              </a:rPr>
              <a:t>Sulakshana</a:t>
            </a:r>
            <a:r>
              <a:rPr lang="en-US" b="1" dirty="0">
                <a:solidFill>
                  <a:schemeClr val="bg1"/>
                </a:solidFill>
                <a:latin typeface="Times New Roman" panose="02020603050405020304" pitchFamily="18" charset="0"/>
                <a:cs typeface="Times New Roman" panose="02020603050405020304" pitchFamily="18" charset="0"/>
              </a:rPr>
              <a:t> (16K81A05H1)</a:t>
            </a:r>
          </a:p>
          <a:p>
            <a:pPr marL="457200" indent="-457200">
              <a:buFont typeface="+mj-lt"/>
              <a:buAutoNum type="arabicPeriod"/>
            </a:pPr>
            <a:r>
              <a:rPr lang="en-US" b="1" dirty="0">
                <a:solidFill>
                  <a:schemeClr val="bg1"/>
                </a:solidFill>
                <a:latin typeface="Times New Roman" panose="02020603050405020304" pitchFamily="18" charset="0"/>
                <a:cs typeface="Times New Roman" panose="02020603050405020304" pitchFamily="18" charset="0"/>
              </a:rPr>
              <a:t>Bandari Pranitha (16K81A05C3)</a:t>
            </a:r>
          </a:p>
        </p:txBody>
      </p:sp>
      <p:sp>
        <p:nvSpPr>
          <p:cNvPr id="4" name="Diamond 3">
            <a:extLst>
              <a:ext uri="{FF2B5EF4-FFF2-40B4-BE49-F238E27FC236}">
                <a16:creationId xmlns:a16="http://schemas.microsoft.com/office/drawing/2014/main" id="{1C59176D-59A8-4C02-B448-EE01232FB3E7}"/>
              </a:ext>
              <a:ext uri="{C183D7F6-B498-43B3-948B-1728B52AA6E4}">
                <adec:decorative xmlns:adec="http://schemas.microsoft.com/office/drawing/2017/decorative" val="1"/>
              </a:ext>
            </a:extLst>
          </p:cNvPr>
          <p:cNvSpPr/>
          <p:nvPr/>
        </p:nvSpPr>
        <p:spPr>
          <a:xfrm>
            <a:off x="4792319" y="-608242"/>
            <a:ext cx="2607364" cy="2607364"/>
          </a:xfrm>
          <a:prstGeom prst="diamond">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Diamond 4">
            <a:extLst>
              <a:ext uri="{FF2B5EF4-FFF2-40B4-BE49-F238E27FC236}">
                <a16:creationId xmlns:a16="http://schemas.microsoft.com/office/drawing/2014/main" id="{A50B1817-3C7F-41BC-8557-7A00C928EE16}"/>
              </a:ext>
              <a:ext uri="{C183D7F6-B498-43B3-948B-1728B52AA6E4}">
                <adec:decorative xmlns:adec="http://schemas.microsoft.com/office/drawing/2017/decorative" val="1"/>
              </a:ext>
            </a:extLst>
          </p:cNvPr>
          <p:cNvSpPr/>
          <p:nvPr/>
        </p:nvSpPr>
        <p:spPr>
          <a:xfrm>
            <a:off x="4325258" y="-1770743"/>
            <a:ext cx="3541486" cy="3541486"/>
          </a:xfrm>
          <a:prstGeom prst="diamond">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7" name="Group 6" descr="Icon of chart. ">
            <a:extLst>
              <a:ext uri="{FF2B5EF4-FFF2-40B4-BE49-F238E27FC236}">
                <a16:creationId xmlns:a16="http://schemas.microsoft.com/office/drawing/2014/main" id="{B95DF07A-CE7E-4D89-9AA0-25F4FFF3B9C7}"/>
              </a:ext>
            </a:extLst>
          </p:cNvPr>
          <p:cNvGrpSpPr/>
          <p:nvPr/>
        </p:nvGrpSpPr>
        <p:grpSpPr>
          <a:xfrm>
            <a:off x="5851021" y="388123"/>
            <a:ext cx="489958" cy="492680"/>
            <a:chOff x="2025650" y="4786313"/>
            <a:chExt cx="285750" cy="287338"/>
          </a:xfrm>
          <a:solidFill>
            <a:schemeClr val="bg1"/>
          </a:solidFill>
        </p:grpSpPr>
        <p:sp>
          <p:nvSpPr>
            <p:cNvPr id="8" name="Freeform 565">
              <a:extLst>
                <a:ext uri="{FF2B5EF4-FFF2-40B4-BE49-F238E27FC236}">
                  <a16:creationId xmlns:a16="http://schemas.microsoft.com/office/drawing/2014/main" id="{548FC78B-EF83-4185-A63D-1A5A85640B62}"/>
                </a:ext>
              </a:extLst>
            </p:cNvPr>
            <p:cNvSpPr>
              <a:spLocks noEditPoints="1"/>
            </p:cNvSpPr>
            <p:nvPr/>
          </p:nvSpPr>
          <p:spPr bwMode="auto">
            <a:xfrm>
              <a:off x="2025650" y="4786313"/>
              <a:ext cx="285750" cy="287338"/>
            </a:xfrm>
            <a:custGeom>
              <a:avLst/>
              <a:gdLst>
                <a:gd name="T0" fmla="*/ 812 w 903"/>
                <a:gd name="T1" fmla="*/ 500 h 903"/>
                <a:gd name="T2" fmla="*/ 810 w 903"/>
                <a:gd name="T3" fmla="*/ 505 h 903"/>
                <a:gd name="T4" fmla="*/ 806 w 903"/>
                <a:gd name="T5" fmla="*/ 509 h 903"/>
                <a:gd name="T6" fmla="*/ 800 w 903"/>
                <a:gd name="T7" fmla="*/ 511 h 903"/>
                <a:gd name="T8" fmla="*/ 105 w 903"/>
                <a:gd name="T9" fmla="*/ 511 h 903"/>
                <a:gd name="T10" fmla="*/ 99 w 903"/>
                <a:gd name="T11" fmla="*/ 510 h 903"/>
                <a:gd name="T12" fmla="*/ 95 w 903"/>
                <a:gd name="T13" fmla="*/ 507 h 903"/>
                <a:gd name="T14" fmla="*/ 92 w 903"/>
                <a:gd name="T15" fmla="*/ 502 h 903"/>
                <a:gd name="T16" fmla="*/ 90 w 903"/>
                <a:gd name="T17" fmla="*/ 496 h 903"/>
                <a:gd name="T18" fmla="*/ 90 w 903"/>
                <a:gd name="T19" fmla="*/ 105 h 903"/>
                <a:gd name="T20" fmla="*/ 92 w 903"/>
                <a:gd name="T21" fmla="*/ 100 h 903"/>
                <a:gd name="T22" fmla="*/ 95 w 903"/>
                <a:gd name="T23" fmla="*/ 94 h 903"/>
                <a:gd name="T24" fmla="*/ 99 w 903"/>
                <a:gd name="T25" fmla="*/ 91 h 903"/>
                <a:gd name="T26" fmla="*/ 105 w 903"/>
                <a:gd name="T27" fmla="*/ 90 h 903"/>
                <a:gd name="T28" fmla="*/ 800 w 903"/>
                <a:gd name="T29" fmla="*/ 90 h 903"/>
                <a:gd name="T30" fmla="*/ 806 w 903"/>
                <a:gd name="T31" fmla="*/ 92 h 903"/>
                <a:gd name="T32" fmla="*/ 810 w 903"/>
                <a:gd name="T33" fmla="*/ 96 h 903"/>
                <a:gd name="T34" fmla="*/ 812 w 903"/>
                <a:gd name="T35" fmla="*/ 102 h 903"/>
                <a:gd name="T36" fmla="*/ 813 w 903"/>
                <a:gd name="T37" fmla="*/ 496 h 903"/>
                <a:gd name="T38" fmla="*/ 15 w 903"/>
                <a:gd name="T39" fmla="*/ 0 h 903"/>
                <a:gd name="T40" fmla="*/ 9 w 903"/>
                <a:gd name="T41" fmla="*/ 1 h 903"/>
                <a:gd name="T42" fmla="*/ 5 w 903"/>
                <a:gd name="T43" fmla="*/ 4 h 903"/>
                <a:gd name="T44" fmla="*/ 1 w 903"/>
                <a:gd name="T45" fmla="*/ 8 h 903"/>
                <a:gd name="T46" fmla="*/ 0 w 903"/>
                <a:gd name="T47" fmla="*/ 15 h 903"/>
                <a:gd name="T48" fmla="*/ 0 w 903"/>
                <a:gd name="T49" fmla="*/ 590 h 903"/>
                <a:gd name="T50" fmla="*/ 2 w 903"/>
                <a:gd name="T51" fmla="*/ 595 h 903"/>
                <a:gd name="T52" fmla="*/ 7 w 903"/>
                <a:gd name="T53" fmla="*/ 599 h 903"/>
                <a:gd name="T54" fmla="*/ 12 w 903"/>
                <a:gd name="T55" fmla="*/ 602 h 903"/>
                <a:gd name="T56" fmla="*/ 437 w 903"/>
                <a:gd name="T57" fmla="*/ 602 h 903"/>
                <a:gd name="T58" fmla="*/ 260 w 903"/>
                <a:gd name="T59" fmla="*/ 877 h 903"/>
                <a:gd name="T60" fmla="*/ 257 w 903"/>
                <a:gd name="T61" fmla="*/ 883 h 903"/>
                <a:gd name="T62" fmla="*/ 256 w 903"/>
                <a:gd name="T63" fmla="*/ 888 h 903"/>
                <a:gd name="T64" fmla="*/ 257 w 903"/>
                <a:gd name="T65" fmla="*/ 893 h 903"/>
                <a:gd name="T66" fmla="*/ 260 w 903"/>
                <a:gd name="T67" fmla="*/ 899 h 903"/>
                <a:gd name="T68" fmla="*/ 265 w 903"/>
                <a:gd name="T69" fmla="*/ 902 h 903"/>
                <a:gd name="T70" fmla="*/ 271 w 903"/>
                <a:gd name="T71" fmla="*/ 903 h 903"/>
                <a:gd name="T72" fmla="*/ 277 w 903"/>
                <a:gd name="T73" fmla="*/ 902 h 903"/>
                <a:gd name="T74" fmla="*/ 281 w 903"/>
                <a:gd name="T75" fmla="*/ 899 h 903"/>
                <a:gd name="T76" fmla="*/ 621 w 903"/>
                <a:gd name="T77" fmla="*/ 899 h 903"/>
                <a:gd name="T78" fmla="*/ 627 w 903"/>
                <a:gd name="T79" fmla="*/ 902 h 903"/>
                <a:gd name="T80" fmla="*/ 632 w 903"/>
                <a:gd name="T81" fmla="*/ 903 h 903"/>
                <a:gd name="T82" fmla="*/ 637 w 903"/>
                <a:gd name="T83" fmla="*/ 902 h 903"/>
                <a:gd name="T84" fmla="*/ 643 w 903"/>
                <a:gd name="T85" fmla="*/ 899 h 903"/>
                <a:gd name="T86" fmla="*/ 646 w 903"/>
                <a:gd name="T87" fmla="*/ 893 h 903"/>
                <a:gd name="T88" fmla="*/ 647 w 903"/>
                <a:gd name="T89" fmla="*/ 888 h 903"/>
                <a:gd name="T90" fmla="*/ 646 w 903"/>
                <a:gd name="T91" fmla="*/ 883 h 903"/>
                <a:gd name="T92" fmla="*/ 643 w 903"/>
                <a:gd name="T93" fmla="*/ 877 h 903"/>
                <a:gd name="T94" fmla="*/ 467 w 903"/>
                <a:gd name="T95" fmla="*/ 602 h 903"/>
                <a:gd name="T96" fmla="*/ 892 w 903"/>
                <a:gd name="T97" fmla="*/ 602 h 903"/>
                <a:gd name="T98" fmla="*/ 897 w 903"/>
                <a:gd name="T99" fmla="*/ 599 h 903"/>
                <a:gd name="T100" fmla="*/ 900 w 903"/>
                <a:gd name="T101" fmla="*/ 595 h 903"/>
                <a:gd name="T102" fmla="*/ 902 w 903"/>
                <a:gd name="T103" fmla="*/ 590 h 903"/>
                <a:gd name="T104" fmla="*/ 903 w 903"/>
                <a:gd name="T105" fmla="*/ 15 h 903"/>
                <a:gd name="T106" fmla="*/ 902 w 903"/>
                <a:gd name="T107" fmla="*/ 8 h 903"/>
                <a:gd name="T108" fmla="*/ 899 w 903"/>
                <a:gd name="T109" fmla="*/ 4 h 903"/>
                <a:gd name="T110" fmla="*/ 894 w 903"/>
                <a:gd name="T111" fmla="*/ 1 h 903"/>
                <a:gd name="T112" fmla="*/ 888 w 903"/>
                <a:gd name="T113" fmla="*/ 0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03" h="903">
                  <a:moveTo>
                    <a:pt x="813" y="496"/>
                  </a:moveTo>
                  <a:lnTo>
                    <a:pt x="812" y="500"/>
                  </a:lnTo>
                  <a:lnTo>
                    <a:pt x="811" y="502"/>
                  </a:lnTo>
                  <a:lnTo>
                    <a:pt x="810" y="505"/>
                  </a:lnTo>
                  <a:lnTo>
                    <a:pt x="808" y="507"/>
                  </a:lnTo>
                  <a:lnTo>
                    <a:pt x="806" y="509"/>
                  </a:lnTo>
                  <a:lnTo>
                    <a:pt x="804" y="510"/>
                  </a:lnTo>
                  <a:lnTo>
                    <a:pt x="800" y="511"/>
                  </a:lnTo>
                  <a:lnTo>
                    <a:pt x="797" y="511"/>
                  </a:lnTo>
                  <a:lnTo>
                    <a:pt x="105" y="511"/>
                  </a:lnTo>
                  <a:lnTo>
                    <a:pt x="102" y="511"/>
                  </a:lnTo>
                  <a:lnTo>
                    <a:pt x="99" y="510"/>
                  </a:lnTo>
                  <a:lnTo>
                    <a:pt x="97" y="509"/>
                  </a:lnTo>
                  <a:lnTo>
                    <a:pt x="95" y="507"/>
                  </a:lnTo>
                  <a:lnTo>
                    <a:pt x="93" y="505"/>
                  </a:lnTo>
                  <a:lnTo>
                    <a:pt x="92" y="502"/>
                  </a:lnTo>
                  <a:lnTo>
                    <a:pt x="90" y="500"/>
                  </a:lnTo>
                  <a:lnTo>
                    <a:pt x="90" y="496"/>
                  </a:lnTo>
                  <a:lnTo>
                    <a:pt x="90" y="316"/>
                  </a:lnTo>
                  <a:lnTo>
                    <a:pt x="90" y="105"/>
                  </a:lnTo>
                  <a:lnTo>
                    <a:pt x="90" y="102"/>
                  </a:lnTo>
                  <a:lnTo>
                    <a:pt x="92" y="100"/>
                  </a:lnTo>
                  <a:lnTo>
                    <a:pt x="93" y="96"/>
                  </a:lnTo>
                  <a:lnTo>
                    <a:pt x="95" y="94"/>
                  </a:lnTo>
                  <a:lnTo>
                    <a:pt x="97" y="92"/>
                  </a:lnTo>
                  <a:lnTo>
                    <a:pt x="99" y="91"/>
                  </a:lnTo>
                  <a:lnTo>
                    <a:pt x="102" y="90"/>
                  </a:lnTo>
                  <a:lnTo>
                    <a:pt x="105" y="90"/>
                  </a:lnTo>
                  <a:lnTo>
                    <a:pt x="798" y="90"/>
                  </a:lnTo>
                  <a:lnTo>
                    <a:pt x="800" y="90"/>
                  </a:lnTo>
                  <a:lnTo>
                    <a:pt x="804" y="91"/>
                  </a:lnTo>
                  <a:lnTo>
                    <a:pt x="806" y="92"/>
                  </a:lnTo>
                  <a:lnTo>
                    <a:pt x="808" y="94"/>
                  </a:lnTo>
                  <a:lnTo>
                    <a:pt x="810" y="96"/>
                  </a:lnTo>
                  <a:lnTo>
                    <a:pt x="811" y="100"/>
                  </a:lnTo>
                  <a:lnTo>
                    <a:pt x="812" y="102"/>
                  </a:lnTo>
                  <a:lnTo>
                    <a:pt x="813" y="105"/>
                  </a:lnTo>
                  <a:lnTo>
                    <a:pt x="813" y="496"/>
                  </a:lnTo>
                  <a:close/>
                  <a:moveTo>
                    <a:pt x="888" y="0"/>
                  </a:moveTo>
                  <a:lnTo>
                    <a:pt x="15" y="0"/>
                  </a:lnTo>
                  <a:lnTo>
                    <a:pt x="12" y="0"/>
                  </a:lnTo>
                  <a:lnTo>
                    <a:pt x="9" y="1"/>
                  </a:lnTo>
                  <a:lnTo>
                    <a:pt x="7" y="2"/>
                  </a:lnTo>
                  <a:lnTo>
                    <a:pt x="5" y="4"/>
                  </a:lnTo>
                  <a:lnTo>
                    <a:pt x="2" y="6"/>
                  </a:lnTo>
                  <a:lnTo>
                    <a:pt x="1" y="8"/>
                  </a:lnTo>
                  <a:lnTo>
                    <a:pt x="0" y="12"/>
                  </a:lnTo>
                  <a:lnTo>
                    <a:pt x="0" y="15"/>
                  </a:lnTo>
                  <a:lnTo>
                    <a:pt x="0" y="587"/>
                  </a:lnTo>
                  <a:lnTo>
                    <a:pt x="0" y="590"/>
                  </a:lnTo>
                  <a:lnTo>
                    <a:pt x="1" y="593"/>
                  </a:lnTo>
                  <a:lnTo>
                    <a:pt x="2" y="595"/>
                  </a:lnTo>
                  <a:lnTo>
                    <a:pt x="5" y="597"/>
                  </a:lnTo>
                  <a:lnTo>
                    <a:pt x="7" y="599"/>
                  </a:lnTo>
                  <a:lnTo>
                    <a:pt x="9" y="601"/>
                  </a:lnTo>
                  <a:lnTo>
                    <a:pt x="12" y="602"/>
                  </a:lnTo>
                  <a:lnTo>
                    <a:pt x="15" y="602"/>
                  </a:lnTo>
                  <a:lnTo>
                    <a:pt x="437" y="602"/>
                  </a:lnTo>
                  <a:lnTo>
                    <a:pt x="437" y="701"/>
                  </a:lnTo>
                  <a:lnTo>
                    <a:pt x="260" y="877"/>
                  </a:lnTo>
                  <a:lnTo>
                    <a:pt x="259" y="879"/>
                  </a:lnTo>
                  <a:lnTo>
                    <a:pt x="257" y="883"/>
                  </a:lnTo>
                  <a:lnTo>
                    <a:pt x="256" y="885"/>
                  </a:lnTo>
                  <a:lnTo>
                    <a:pt x="256" y="888"/>
                  </a:lnTo>
                  <a:lnTo>
                    <a:pt x="256" y="891"/>
                  </a:lnTo>
                  <a:lnTo>
                    <a:pt x="257" y="893"/>
                  </a:lnTo>
                  <a:lnTo>
                    <a:pt x="259" y="897"/>
                  </a:lnTo>
                  <a:lnTo>
                    <a:pt x="260" y="899"/>
                  </a:lnTo>
                  <a:lnTo>
                    <a:pt x="263" y="901"/>
                  </a:lnTo>
                  <a:lnTo>
                    <a:pt x="265" y="902"/>
                  </a:lnTo>
                  <a:lnTo>
                    <a:pt x="268" y="903"/>
                  </a:lnTo>
                  <a:lnTo>
                    <a:pt x="271" y="903"/>
                  </a:lnTo>
                  <a:lnTo>
                    <a:pt x="274" y="903"/>
                  </a:lnTo>
                  <a:lnTo>
                    <a:pt x="277" y="902"/>
                  </a:lnTo>
                  <a:lnTo>
                    <a:pt x="279" y="901"/>
                  </a:lnTo>
                  <a:lnTo>
                    <a:pt x="281" y="899"/>
                  </a:lnTo>
                  <a:lnTo>
                    <a:pt x="452" y="728"/>
                  </a:lnTo>
                  <a:lnTo>
                    <a:pt x="621" y="899"/>
                  </a:lnTo>
                  <a:lnTo>
                    <a:pt x="623" y="901"/>
                  </a:lnTo>
                  <a:lnTo>
                    <a:pt x="627" y="902"/>
                  </a:lnTo>
                  <a:lnTo>
                    <a:pt x="629" y="903"/>
                  </a:lnTo>
                  <a:lnTo>
                    <a:pt x="632" y="903"/>
                  </a:lnTo>
                  <a:lnTo>
                    <a:pt x="635" y="903"/>
                  </a:lnTo>
                  <a:lnTo>
                    <a:pt x="637" y="902"/>
                  </a:lnTo>
                  <a:lnTo>
                    <a:pt x="641" y="901"/>
                  </a:lnTo>
                  <a:lnTo>
                    <a:pt x="643" y="899"/>
                  </a:lnTo>
                  <a:lnTo>
                    <a:pt x="645" y="897"/>
                  </a:lnTo>
                  <a:lnTo>
                    <a:pt x="646" y="893"/>
                  </a:lnTo>
                  <a:lnTo>
                    <a:pt x="647" y="891"/>
                  </a:lnTo>
                  <a:lnTo>
                    <a:pt x="647" y="888"/>
                  </a:lnTo>
                  <a:lnTo>
                    <a:pt x="647" y="885"/>
                  </a:lnTo>
                  <a:lnTo>
                    <a:pt x="646" y="883"/>
                  </a:lnTo>
                  <a:lnTo>
                    <a:pt x="645" y="879"/>
                  </a:lnTo>
                  <a:lnTo>
                    <a:pt x="643" y="877"/>
                  </a:lnTo>
                  <a:lnTo>
                    <a:pt x="467" y="701"/>
                  </a:lnTo>
                  <a:lnTo>
                    <a:pt x="467" y="602"/>
                  </a:lnTo>
                  <a:lnTo>
                    <a:pt x="888" y="602"/>
                  </a:lnTo>
                  <a:lnTo>
                    <a:pt x="892" y="602"/>
                  </a:lnTo>
                  <a:lnTo>
                    <a:pt x="894" y="601"/>
                  </a:lnTo>
                  <a:lnTo>
                    <a:pt x="897" y="599"/>
                  </a:lnTo>
                  <a:lnTo>
                    <a:pt x="899" y="597"/>
                  </a:lnTo>
                  <a:lnTo>
                    <a:pt x="900" y="595"/>
                  </a:lnTo>
                  <a:lnTo>
                    <a:pt x="902" y="593"/>
                  </a:lnTo>
                  <a:lnTo>
                    <a:pt x="902" y="590"/>
                  </a:lnTo>
                  <a:lnTo>
                    <a:pt x="903" y="587"/>
                  </a:lnTo>
                  <a:lnTo>
                    <a:pt x="903" y="15"/>
                  </a:lnTo>
                  <a:lnTo>
                    <a:pt x="902" y="12"/>
                  </a:lnTo>
                  <a:lnTo>
                    <a:pt x="902" y="8"/>
                  </a:lnTo>
                  <a:lnTo>
                    <a:pt x="900" y="6"/>
                  </a:lnTo>
                  <a:lnTo>
                    <a:pt x="899" y="4"/>
                  </a:lnTo>
                  <a:lnTo>
                    <a:pt x="897" y="2"/>
                  </a:lnTo>
                  <a:lnTo>
                    <a:pt x="894" y="1"/>
                  </a:lnTo>
                  <a:lnTo>
                    <a:pt x="892" y="0"/>
                  </a:lnTo>
                  <a:lnTo>
                    <a:pt x="88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566">
              <a:extLst>
                <a:ext uri="{FF2B5EF4-FFF2-40B4-BE49-F238E27FC236}">
                  <a16:creationId xmlns:a16="http://schemas.microsoft.com/office/drawing/2014/main" id="{B7B50F87-A3AA-4FB6-9692-24BF5512FC5B}"/>
                </a:ext>
              </a:extLst>
            </p:cNvPr>
            <p:cNvSpPr>
              <a:spLocks/>
            </p:cNvSpPr>
            <p:nvPr/>
          </p:nvSpPr>
          <p:spPr bwMode="auto">
            <a:xfrm>
              <a:off x="2054225" y="4843463"/>
              <a:ext cx="200025" cy="73025"/>
            </a:xfrm>
            <a:custGeom>
              <a:avLst/>
              <a:gdLst>
                <a:gd name="T0" fmla="*/ 151 w 632"/>
                <a:gd name="T1" fmla="*/ 151 h 226"/>
                <a:gd name="T2" fmla="*/ 157 w 632"/>
                <a:gd name="T3" fmla="*/ 149 h 226"/>
                <a:gd name="T4" fmla="*/ 161 w 632"/>
                <a:gd name="T5" fmla="*/ 146 h 226"/>
                <a:gd name="T6" fmla="*/ 288 w 632"/>
                <a:gd name="T7" fmla="*/ 217 h 226"/>
                <a:gd name="T8" fmla="*/ 292 w 632"/>
                <a:gd name="T9" fmla="*/ 223 h 226"/>
                <a:gd name="T10" fmla="*/ 299 w 632"/>
                <a:gd name="T11" fmla="*/ 226 h 226"/>
                <a:gd name="T12" fmla="*/ 302 w 632"/>
                <a:gd name="T13" fmla="*/ 226 h 226"/>
                <a:gd name="T14" fmla="*/ 307 w 632"/>
                <a:gd name="T15" fmla="*/ 225 h 226"/>
                <a:gd name="T16" fmla="*/ 313 w 632"/>
                <a:gd name="T17" fmla="*/ 222 h 226"/>
                <a:gd name="T18" fmla="*/ 471 w 632"/>
                <a:gd name="T19" fmla="*/ 191 h 226"/>
                <a:gd name="T20" fmla="*/ 477 w 632"/>
                <a:gd name="T21" fmla="*/ 195 h 226"/>
                <a:gd name="T22" fmla="*/ 483 w 632"/>
                <a:gd name="T23" fmla="*/ 196 h 226"/>
                <a:gd name="T24" fmla="*/ 488 w 632"/>
                <a:gd name="T25" fmla="*/ 194 h 226"/>
                <a:gd name="T26" fmla="*/ 494 w 632"/>
                <a:gd name="T27" fmla="*/ 191 h 226"/>
                <a:gd name="T28" fmla="*/ 631 w 632"/>
                <a:gd name="T29" fmla="*/ 23 h 226"/>
                <a:gd name="T30" fmla="*/ 632 w 632"/>
                <a:gd name="T31" fmla="*/ 16 h 226"/>
                <a:gd name="T32" fmla="*/ 632 w 632"/>
                <a:gd name="T33" fmla="*/ 11 h 226"/>
                <a:gd name="T34" fmla="*/ 629 w 632"/>
                <a:gd name="T35" fmla="*/ 5 h 226"/>
                <a:gd name="T36" fmla="*/ 625 w 632"/>
                <a:gd name="T37" fmla="*/ 2 h 226"/>
                <a:gd name="T38" fmla="*/ 619 w 632"/>
                <a:gd name="T39" fmla="*/ 0 h 226"/>
                <a:gd name="T40" fmla="*/ 613 w 632"/>
                <a:gd name="T41" fmla="*/ 1 h 226"/>
                <a:gd name="T42" fmla="*/ 607 w 632"/>
                <a:gd name="T43" fmla="*/ 3 h 226"/>
                <a:gd name="T44" fmla="*/ 481 w 632"/>
                <a:gd name="T45" fmla="*/ 159 h 226"/>
                <a:gd name="T46" fmla="*/ 415 w 632"/>
                <a:gd name="T47" fmla="*/ 93 h 226"/>
                <a:gd name="T48" fmla="*/ 409 w 632"/>
                <a:gd name="T49" fmla="*/ 91 h 226"/>
                <a:gd name="T50" fmla="*/ 404 w 632"/>
                <a:gd name="T51" fmla="*/ 91 h 226"/>
                <a:gd name="T52" fmla="*/ 398 w 632"/>
                <a:gd name="T53" fmla="*/ 93 h 226"/>
                <a:gd name="T54" fmla="*/ 307 w 632"/>
                <a:gd name="T55" fmla="*/ 185 h 226"/>
                <a:gd name="T56" fmla="*/ 247 w 632"/>
                <a:gd name="T57" fmla="*/ 39 h 226"/>
                <a:gd name="T58" fmla="*/ 242 w 632"/>
                <a:gd name="T59" fmla="*/ 34 h 226"/>
                <a:gd name="T60" fmla="*/ 234 w 632"/>
                <a:gd name="T61" fmla="*/ 33 h 226"/>
                <a:gd name="T62" fmla="*/ 227 w 632"/>
                <a:gd name="T63" fmla="*/ 35 h 226"/>
                <a:gd name="T64" fmla="*/ 144 w 632"/>
                <a:gd name="T65" fmla="*/ 121 h 226"/>
                <a:gd name="T66" fmla="*/ 12 w 632"/>
                <a:gd name="T67" fmla="*/ 121 h 226"/>
                <a:gd name="T68" fmla="*/ 7 w 632"/>
                <a:gd name="T69" fmla="*/ 123 h 226"/>
                <a:gd name="T70" fmla="*/ 3 w 632"/>
                <a:gd name="T71" fmla="*/ 128 h 226"/>
                <a:gd name="T72" fmla="*/ 0 w 632"/>
                <a:gd name="T73" fmla="*/ 133 h 226"/>
                <a:gd name="T74" fmla="*/ 0 w 632"/>
                <a:gd name="T75" fmla="*/ 138 h 226"/>
                <a:gd name="T76" fmla="*/ 3 w 632"/>
                <a:gd name="T77" fmla="*/ 144 h 226"/>
                <a:gd name="T78" fmla="*/ 7 w 632"/>
                <a:gd name="T79" fmla="*/ 148 h 226"/>
                <a:gd name="T80" fmla="*/ 12 w 632"/>
                <a:gd name="T81" fmla="*/ 150 h 226"/>
                <a:gd name="T82" fmla="*/ 15 w 632"/>
                <a:gd name="T83" fmla="*/ 151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32" h="226">
                  <a:moveTo>
                    <a:pt x="15" y="151"/>
                  </a:moveTo>
                  <a:lnTo>
                    <a:pt x="151" y="151"/>
                  </a:lnTo>
                  <a:lnTo>
                    <a:pt x="154" y="150"/>
                  </a:lnTo>
                  <a:lnTo>
                    <a:pt x="157" y="149"/>
                  </a:lnTo>
                  <a:lnTo>
                    <a:pt x="159" y="148"/>
                  </a:lnTo>
                  <a:lnTo>
                    <a:pt x="161" y="146"/>
                  </a:lnTo>
                  <a:lnTo>
                    <a:pt x="230" y="75"/>
                  </a:lnTo>
                  <a:lnTo>
                    <a:pt x="288" y="217"/>
                  </a:lnTo>
                  <a:lnTo>
                    <a:pt x="289" y="220"/>
                  </a:lnTo>
                  <a:lnTo>
                    <a:pt x="292" y="223"/>
                  </a:lnTo>
                  <a:lnTo>
                    <a:pt x="294" y="224"/>
                  </a:lnTo>
                  <a:lnTo>
                    <a:pt x="299" y="226"/>
                  </a:lnTo>
                  <a:lnTo>
                    <a:pt x="300" y="226"/>
                  </a:lnTo>
                  <a:lnTo>
                    <a:pt x="302" y="226"/>
                  </a:lnTo>
                  <a:lnTo>
                    <a:pt x="304" y="226"/>
                  </a:lnTo>
                  <a:lnTo>
                    <a:pt x="307" y="225"/>
                  </a:lnTo>
                  <a:lnTo>
                    <a:pt x="309" y="223"/>
                  </a:lnTo>
                  <a:lnTo>
                    <a:pt x="313" y="222"/>
                  </a:lnTo>
                  <a:lnTo>
                    <a:pt x="407" y="127"/>
                  </a:lnTo>
                  <a:lnTo>
                    <a:pt x="471" y="191"/>
                  </a:lnTo>
                  <a:lnTo>
                    <a:pt x="473" y="193"/>
                  </a:lnTo>
                  <a:lnTo>
                    <a:pt x="477" y="195"/>
                  </a:lnTo>
                  <a:lnTo>
                    <a:pt x="480" y="196"/>
                  </a:lnTo>
                  <a:lnTo>
                    <a:pt x="483" y="196"/>
                  </a:lnTo>
                  <a:lnTo>
                    <a:pt x="486" y="195"/>
                  </a:lnTo>
                  <a:lnTo>
                    <a:pt x="488" y="194"/>
                  </a:lnTo>
                  <a:lnTo>
                    <a:pt x="492" y="193"/>
                  </a:lnTo>
                  <a:lnTo>
                    <a:pt x="494" y="191"/>
                  </a:lnTo>
                  <a:lnTo>
                    <a:pt x="629" y="25"/>
                  </a:lnTo>
                  <a:lnTo>
                    <a:pt x="631" y="23"/>
                  </a:lnTo>
                  <a:lnTo>
                    <a:pt x="632" y="19"/>
                  </a:lnTo>
                  <a:lnTo>
                    <a:pt x="632" y="16"/>
                  </a:lnTo>
                  <a:lnTo>
                    <a:pt x="632" y="14"/>
                  </a:lnTo>
                  <a:lnTo>
                    <a:pt x="632" y="11"/>
                  </a:lnTo>
                  <a:lnTo>
                    <a:pt x="631" y="9"/>
                  </a:lnTo>
                  <a:lnTo>
                    <a:pt x="629" y="5"/>
                  </a:lnTo>
                  <a:lnTo>
                    <a:pt x="627" y="3"/>
                  </a:lnTo>
                  <a:lnTo>
                    <a:pt x="625" y="2"/>
                  </a:lnTo>
                  <a:lnTo>
                    <a:pt x="621" y="1"/>
                  </a:lnTo>
                  <a:lnTo>
                    <a:pt x="619" y="0"/>
                  </a:lnTo>
                  <a:lnTo>
                    <a:pt x="616" y="0"/>
                  </a:lnTo>
                  <a:lnTo>
                    <a:pt x="613" y="1"/>
                  </a:lnTo>
                  <a:lnTo>
                    <a:pt x="611" y="2"/>
                  </a:lnTo>
                  <a:lnTo>
                    <a:pt x="607" y="3"/>
                  </a:lnTo>
                  <a:lnTo>
                    <a:pt x="605" y="5"/>
                  </a:lnTo>
                  <a:lnTo>
                    <a:pt x="481" y="159"/>
                  </a:lnTo>
                  <a:lnTo>
                    <a:pt x="418" y="95"/>
                  </a:lnTo>
                  <a:lnTo>
                    <a:pt x="415" y="93"/>
                  </a:lnTo>
                  <a:lnTo>
                    <a:pt x="412" y="91"/>
                  </a:lnTo>
                  <a:lnTo>
                    <a:pt x="409" y="91"/>
                  </a:lnTo>
                  <a:lnTo>
                    <a:pt x="407" y="90"/>
                  </a:lnTo>
                  <a:lnTo>
                    <a:pt x="404" y="91"/>
                  </a:lnTo>
                  <a:lnTo>
                    <a:pt x="400" y="91"/>
                  </a:lnTo>
                  <a:lnTo>
                    <a:pt x="398" y="93"/>
                  </a:lnTo>
                  <a:lnTo>
                    <a:pt x="396" y="95"/>
                  </a:lnTo>
                  <a:lnTo>
                    <a:pt x="307" y="185"/>
                  </a:lnTo>
                  <a:lnTo>
                    <a:pt x="249" y="42"/>
                  </a:lnTo>
                  <a:lnTo>
                    <a:pt x="247" y="39"/>
                  </a:lnTo>
                  <a:lnTo>
                    <a:pt x="244" y="36"/>
                  </a:lnTo>
                  <a:lnTo>
                    <a:pt x="242" y="34"/>
                  </a:lnTo>
                  <a:lnTo>
                    <a:pt x="237" y="33"/>
                  </a:lnTo>
                  <a:lnTo>
                    <a:pt x="234" y="33"/>
                  </a:lnTo>
                  <a:lnTo>
                    <a:pt x="230" y="33"/>
                  </a:lnTo>
                  <a:lnTo>
                    <a:pt x="227" y="35"/>
                  </a:lnTo>
                  <a:lnTo>
                    <a:pt x="224" y="38"/>
                  </a:lnTo>
                  <a:lnTo>
                    <a:pt x="144" y="121"/>
                  </a:lnTo>
                  <a:lnTo>
                    <a:pt x="15" y="121"/>
                  </a:lnTo>
                  <a:lnTo>
                    <a:pt x="12" y="121"/>
                  </a:lnTo>
                  <a:lnTo>
                    <a:pt x="9" y="122"/>
                  </a:lnTo>
                  <a:lnTo>
                    <a:pt x="7" y="123"/>
                  </a:lnTo>
                  <a:lnTo>
                    <a:pt x="5" y="126"/>
                  </a:lnTo>
                  <a:lnTo>
                    <a:pt x="3" y="128"/>
                  </a:lnTo>
                  <a:lnTo>
                    <a:pt x="2" y="130"/>
                  </a:lnTo>
                  <a:lnTo>
                    <a:pt x="0" y="133"/>
                  </a:lnTo>
                  <a:lnTo>
                    <a:pt x="0" y="136"/>
                  </a:lnTo>
                  <a:lnTo>
                    <a:pt x="0" y="138"/>
                  </a:lnTo>
                  <a:lnTo>
                    <a:pt x="2" y="142"/>
                  </a:lnTo>
                  <a:lnTo>
                    <a:pt x="3" y="144"/>
                  </a:lnTo>
                  <a:lnTo>
                    <a:pt x="5" y="146"/>
                  </a:lnTo>
                  <a:lnTo>
                    <a:pt x="7" y="148"/>
                  </a:lnTo>
                  <a:lnTo>
                    <a:pt x="9" y="150"/>
                  </a:lnTo>
                  <a:lnTo>
                    <a:pt x="12" y="150"/>
                  </a:lnTo>
                  <a:lnTo>
                    <a:pt x="15" y="151"/>
                  </a:lnTo>
                  <a:lnTo>
                    <a:pt x="15" y="15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23878490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8E1457-DB37-4A0E-B947-C74297908453}"/>
              </a:ext>
            </a:extLst>
          </p:cNvPr>
          <p:cNvSpPr>
            <a:spLocks noGrp="1"/>
          </p:cNvSpPr>
          <p:nvPr>
            <p:ph type="title"/>
          </p:nvPr>
        </p:nvSpPr>
        <p:spPr/>
        <p:txBody>
          <a:bodyPr>
            <a:normAutofit/>
          </a:bodyPr>
          <a:lstStyle/>
          <a:p>
            <a:r>
              <a:rPr lang="en-US" sz="3000" dirty="0">
                <a:solidFill>
                  <a:schemeClr val="bg1"/>
                </a:solidFill>
              </a:rPr>
              <a:t>			</a:t>
            </a:r>
            <a:r>
              <a:rPr lang="en-GB" sz="3000" b="1" dirty="0">
                <a:solidFill>
                  <a:schemeClr val="bg1"/>
                </a:solidFill>
                <a:latin typeface="Times New Roman"/>
                <a:ea typeface="Times New Roman"/>
                <a:cs typeface="Times New Roman"/>
                <a:sym typeface="Times New Roman"/>
              </a:rPr>
              <a:t>SEQUENCE DIAGRAMS</a:t>
            </a:r>
            <a:endParaRPr lang="en-US" sz="3000" dirty="0">
              <a:solidFill>
                <a:schemeClr val="bg1"/>
              </a:solidFill>
            </a:endParaRPr>
          </a:p>
        </p:txBody>
      </p:sp>
      <p:sp>
        <p:nvSpPr>
          <p:cNvPr id="3" name="Content Placeholder 2">
            <a:extLst>
              <a:ext uri="{FF2B5EF4-FFF2-40B4-BE49-F238E27FC236}">
                <a16:creationId xmlns:a16="http://schemas.microsoft.com/office/drawing/2014/main" id="{3B4FE08E-478E-46AA-ABBC-559BC52D0E8D}"/>
              </a:ext>
            </a:extLst>
          </p:cNvPr>
          <p:cNvSpPr>
            <a:spLocks noGrp="1"/>
          </p:cNvSpPr>
          <p:nvPr>
            <p:ph idx="1"/>
          </p:nvPr>
        </p:nvSpPr>
        <p:spPr>
          <a:xfrm>
            <a:off x="939114" y="1380781"/>
            <a:ext cx="10414686" cy="5112093"/>
          </a:xfrm>
        </p:spPr>
        <p:txBody>
          <a:bodyPr/>
          <a:lstStyle/>
          <a:p>
            <a:pPr marL="0" indent="0">
              <a:buNone/>
            </a:pPr>
            <a:r>
              <a:rPr lang="en-US" dirty="0"/>
              <a:t>					</a:t>
            </a:r>
            <a:r>
              <a:rPr lang="en-GB" b="1" dirty="0">
                <a:latin typeface="Times New Roman"/>
                <a:ea typeface="Times New Roman"/>
                <a:cs typeface="Times New Roman"/>
                <a:sym typeface="Times New Roman"/>
              </a:rPr>
              <a:t> </a:t>
            </a:r>
            <a:r>
              <a:rPr lang="en-GB" sz="2400" b="1" dirty="0">
                <a:solidFill>
                  <a:schemeClr val="bg1"/>
                </a:solidFill>
                <a:latin typeface="Times New Roman"/>
                <a:ea typeface="Times New Roman"/>
                <a:cs typeface="Times New Roman"/>
                <a:sym typeface="Times New Roman"/>
              </a:rPr>
              <a:t> </a:t>
            </a:r>
          </a:p>
          <a:p>
            <a:pPr marL="0" indent="0">
              <a:buNone/>
            </a:pPr>
            <a:r>
              <a:rPr lang="en-GB" sz="2400" b="1" dirty="0">
                <a:solidFill>
                  <a:schemeClr val="bg1"/>
                </a:solidFill>
                <a:latin typeface="Times New Roman"/>
                <a:ea typeface="Times New Roman"/>
                <a:cs typeface="Times New Roman"/>
                <a:sym typeface="Times New Roman"/>
              </a:rPr>
              <a:t>					LOGIN</a:t>
            </a:r>
            <a:endParaRPr lang="en-US" sz="2400" b="1" dirty="0">
              <a:solidFill>
                <a:schemeClr val="bg1"/>
              </a:solidFill>
            </a:endParaRPr>
          </a:p>
        </p:txBody>
      </p:sp>
      <p:pic>
        <p:nvPicPr>
          <p:cNvPr id="5" name="Picture 4">
            <a:extLst>
              <a:ext uri="{FF2B5EF4-FFF2-40B4-BE49-F238E27FC236}">
                <a16:creationId xmlns:a16="http://schemas.microsoft.com/office/drawing/2014/main" id="{AEE76264-25C6-47BA-9BC1-1C94BF8F237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5063" y="2394507"/>
            <a:ext cx="9048750" cy="3971925"/>
          </a:xfrm>
          <a:prstGeom prst="rect">
            <a:avLst/>
          </a:prstGeom>
        </p:spPr>
      </p:pic>
    </p:spTree>
    <p:extLst>
      <p:ext uri="{BB962C8B-B14F-4D97-AF65-F5344CB8AC3E}">
        <p14:creationId xmlns:p14="http://schemas.microsoft.com/office/powerpoint/2010/main" val="23466952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DAB0F4-E404-47FA-96B6-53DC983847C6}"/>
              </a:ext>
            </a:extLst>
          </p:cNvPr>
          <p:cNvSpPr>
            <a:spLocks noGrp="1"/>
          </p:cNvSpPr>
          <p:nvPr>
            <p:ph type="title"/>
          </p:nvPr>
        </p:nvSpPr>
        <p:spPr>
          <a:xfrm>
            <a:off x="1482811" y="365126"/>
            <a:ext cx="8056606" cy="1117686"/>
          </a:xfrm>
        </p:spPr>
        <p:txBody>
          <a:bodyPr>
            <a:normAutofit/>
          </a:bodyPr>
          <a:lstStyle/>
          <a:p>
            <a:r>
              <a:rPr lang="en-US" sz="2400" b="1" dirty="0">
                <a:solidFill>
                  <a:schemeClr val="bg1"/>
                </a:solidFill>
              </a:rPr>
              <a:t>				</a:t>
            </a:r>
            <a:br>
              <a:rPr lang="en-US" sz="2400" b="1" dirty="0">
                <a:solidFill>
                  <a:schemeClr val="bg1"/>
                </a:solidFill>
              </a:rPr>
            </a:br>
            <a:r>
              <a:rPr lang="en-US" sz="2400" b="1" dirty="0">
                <a:solidFill>
                  <a:schemeClr val="bg1"/>
                </a:solidFill>
              </a:rPr>
              <a:t>			   User Registration</a:t>
            </a:r>
          </a:p>
        </p:txBody>
      </p:sp>
      <p:pic>
        <p:nvPicPr>
          <p:cNvPr id="5" name="Content Placeholder 4">
            <a:extLst>
              <a:ext uri="{FF2B5EF4-FFF2-40B4-BE49-F238E27FC236}">
                <a16:creationId xmlns:a16="http://schemas.microsoft.com/office/drawing/2014/main" id="{498CCCAE-CF27-49E5-8A2C-6F90D7D9B0C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14256" y="1825625"/>
            <a:ext cx="8163488" cy="4351338"/>
          </a:xfrm>
        </p:spPr>
      </p:pic>
    </p:spTree>
    <p:extLst>
      <p:ext uri="{BB962C8B-B14F-4D97-AF65-F5344CB8AC3E}">
        <p14:creationId xmlns:p14="http://schemas.microsoft.com/office/powerpoint/2010/main" val="115442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55FC3-5ACF-415F-BD4A-D4A0E5D7F66C}"/>
              </a:ext>
            </a:extLst>
          </p:cNvPr>
          <p:cNvSpPr>
            <a:spLocks noGrp="1"/>
          </p:cNvSpPr>
          <p:nvPr>
            <p:ph type="title"/>
          </p:nvPr>
        </p:nvSpPr>
        <p:spPr/>
        <p:txBody>
          <a:bodyPr>
            <a:normAutofit/>
          </a:bodyPr>
          <a:lstStyle/>
          <a:p>
            <a:r>
              <a:rPr lang="en-US" sz="2400" b="1" dirty="0">
                <a:solidFill>
                  <a:schemeClr val="bg1"/>
                </a:solidFill>
              </a:rPr>
              <a:t>				</a:t>
            </a:r>
            <a:br>
              <a:rPr lang="en-US" sz="2400" b="1" dirty="0">
                <a:solidFill>
                  <a:schemeClr val="bg1"/>
                </a:solidFill>
              </a:rPr>
            </a:br>
            <a:r>
              <a:rPr lang="en-US" sz="2400" b="1" dirty="0">
                <a:solidFill>
                  <a:schemeClr val="bg1"/>
                </a:solidFill>
              </a:rPr>
              <a:t>				Forget Password</a:t>
            </a:r>
            <a:br>
              <a:rPr lang="en-US" sz="2400" b="1" dirty="0">
                <a:solidFill>
                  <a:schemeClr val="bg1"/>
                </a:solidFill>
              </a:rPr>
            </a:br>
            <a:endParaRPr lang="en-US" sz="2400" b="1" dirty="0">
              <a:solidFill>
                <a:schemeClr val="bg1"/>
              </a:solidFill>
            </a:endParaRPr>
          </a:p>
        </p:txBody>
      </p:sp>
      <p:pic>
        <p:nvPicPr>
          <p:cNvPr id="5" name="Content Placeholder 4">
            <a:extLst>
              <a:ext uri="{FF2B5EF4-FFF2-40B4-BE49-F238E27FC236}">
                <a16:creationId xmlns:a16="http://schemas.microsoft.com/office/drawing/2014/main" id="{671FC577-2DFF-4A3B-B5ED-CD3D8223E7F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27186" y="1825624"/>
            <a:ext cx="7959873" cy="4476321"/>
          </a:xfrm>
        </p:spPr>
      </p:pic>
    </p:spTree>
    <p:extLst>
      <p:ext uri="{BB962C8B-B14F-4D97-AF65-F5344CB8AC3E}">
        <p14:creationId xmlns:p14="http://schemas.microsoft.com/office/powerpoint/2010/main" val="3496466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473EBE-27DB-40CC-9022-1D3CCDBB4DEC}"/>
              </a:ext>
            </a:extLst>
          </p:cNvPr>
          <p:cNvSpPr>
            <a:spLocks noGrp="1"/>
          </p:cNvSpPr>
          <p:nvPr>
            <p:ph type="title"/>
          </p:nvPr>
        </p:nvSpPr>
        <p:spPr/>
        <p:txBody>
          <a:bodyPr>
            <a:normAutofit fontScale="90000"/>
          </a:bodyPr>
          <a:lstStyle/>
          <a:p>
            <a:r>
              <a:rPr lang="en-US" sz="2400" b="1" dirty="0">
                <a:solidFill>
                  <a:schemeClr val="bg1"/>
                </a:solidFill>
              </a:rPr>
              <a:t>			</a:t>
            </a:r>
            <a:br>
              <a:rPr lang="en-US" sz="2400" b="1" dirty="0">
                <a:solidFill>
                  <a:schemeClr val="bg1"/>
                </a:solidFill>
              </a:rPr>
            </a:br>
            <a:br>
              <a:rPr lang="en-US" sz="2400" b="1" dirty="0">
                <a:solidFill>
                  <a:schemeClr val="bg1"/>
                </a:solidFill>
              </a:rPr>
            </a:br>
            <a:r>
              <a:rPr lang="en-US" sz="2400" b="1" dirty="0">
                <a:solidFill>
                  <a:schemeClr val="bg1"/>
                </a:solidFill>
              </a:rPr>
              <a:t>				Lodging a complaint </a:t>
            </a:r>
            <a:br>
              <a:rPr lang="en-US" sz="2400" dirty="0">
                <a:solidFill>
                  <a:schemeClr val="bg1"/>
                </a:solidFill>
              </a:rPr>
            </a:br>
            <a:endParaRPr lang="en-US" sz="2400" dirty="0">
              <a:solidFill>
                <a:schemeClr val="bg1"/>
              </a:solidFill>
            </a:endParaRPr>
          </a:p>
        </p:txBody>
      </p:sp>
      <p:pic>
        <p:nvPicPr>
          <p:cNvPr id="5" name="Content Placeholder 4">
            <a:extLst>
              <a:ext uri="{FF2B5EF4-FFF2-40B4-BE49-F238E27FC236}">
                <a16:creationId xmlns:a16="http://schemas.microsoft.com/office/drawing/2014/main" id="{1D0ECBA8-46BB-48B6-9CC2-CD67DF9A8E0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44202" y="1825625"/>
            <a:ext cx="8503595" cy="4351338"/>
          </a:xfrm>
        </p:spPr>
      </p:pic>
    </p:spTree>
    <p:extLst>
      <p:ext uri="{BB962C8B-B14F-4D97-AF65-F5344CB8AC3E}">
        <p14:creationId xmlns:p14="http://schemas.microsoft.com/office/powerpoint/2010/main" val="8070968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E15440-5B88-489A-9E40-27C16DF116BA}"/>
              </a:ext>
            </a:extLst>
          </p:cNvPr>
          <p:cNvSpPr>
            <a:spLocks noGrp="1"/>
          </p:cNvSpPr>
          <p:nvPr>
            <p:ph type="title"/>
          </p:nvPr>
        </p:nvSpPr>
        <p:spPr/>
        <p:txBody>
          <a:bodyPr>
            <a:normAutofit fontScale="90000"/>
          </a:bodyPr>
          <a:lstStyle/>
          <a:p>
            <a:r>
              <a:rPr lang="en-US" sz="2400" b="1" dirty="0">
                <a:solidFill>
                  <a:schemeClr val="bg1"/>
                </a:solidFill>
              </a:rPr>
              <a:t>				</a:t>
            </a:r>
            <a:br>
              <a:rPr lang="en-US" sz="2400" b="1" dirty="0">
                <a:solidFill>
                  <a:schemeClr val="bg1"/>
                </a:solidFill>
              </a:rPr>
            </a:br>
            <a:br>
              <a:rPr lang="en-US" sz="2400" b="1" dirty="0">
                <a:solidFill>
                  <a:schemeClr val="bg1"/>
                </a:solidFill>
              </a:rPr>
            </a:br>
            <a:r>
              <a:rPr lang="en-US" sz="2400" b="1" dirty="0">
                <a:solidFill>
                  <a:schemeClr val="bg1"/>
                </a:solidFill>
              </a:rPr>
              <a:t>				Close a Complaint</a:t>
            </a:r>
            <a:br>
              <a:rPr lang="en-US" sz="2400" dirty="0">
                <a:solidFill>
                  <a:schemeClr val="bg1"/>
                </a:solidFill>
              </a:rPr>
            </a:br>
            <a:endParaRPr lang="en-US" sz="2400" dirty="0">
              <a:solidFill>
                <a:schemeClr val="bg1"/>
              </a:solidFill>
            </a:endParaRPr>
          </a:p>
        </p:txBody>
      </p:sp>
      <p:pic>
        <p:nvPicPr>
          <p:cNvPr id="5" name="Content Placeholder 4">
            <a:extLst>
              <a:ext uri="{FF2B5EF4-FFF2-40B4-BE49-F238E27FC236}">
                <a16:creationId xmlns:a16="http://schemas.microsoft.com/office/drawing/2014/main" id="{A46070DB-9724-42B9-B3D0-B456D635A6B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00237" y="1862931"/>
            <a:ext cx="8391525" cy="4276725"/>
          </a:xfrm>
        </p:spPr>
      </p:pic>
    </p:spTree>
    <p:extLst>
      <p:ext uri="{BB962C8B-B14F-4D97-AF65-F5344CB8AC3E}">
        <p14:creationId xmlns:p14="http://schemas.microsoft.com/office/powerpoint/2010/main" val="11677183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281B78-5ADC-448C-AC56-2BA2C15A8F99}"/>
              </a:ext>
            </a:extLst>
          </p:cNvPr>
          <p:cNvSpPr>
            <a:spLocks noGrp="1"/>
          </p:cNvSpPr>
          <p:nvPr>
            <p:ph type="title"/>
          </p:nvPr>
        </p:nvSpPr>
        <p:spPr/>
        <p:txBody>
          <a:bodyPr>
            <a:normAutofit/>
          </a:bodyPr>
          <a:lstStyle/>
          <a:p>
            <a:r>
              <a:rPr lang="en-US" sz="2400" b="1" dirty="0">
                <a:solidFill>
                  <a:schemeClr val="bg1"/>
                </a:solidFill>
              </a:rPr>
              <a:t>			Admin Adding User/Technician</a:t>
            </a:r>
            <a:endParaRPr lang="en-US" sz="2400" dirty="0">
              <a:solidFill>
                <a:schemeClr val="bg1"/>
              </a:solidFill>
            </a:endParaRPr>
          </a:p>
        </p:txBody>
      </p:sp>
      <p:pic>
        <p:nvPicPr>
          <p:cNvPr id="7" name="Content Placeholder 6">
            <a:extLst>
              <a:ext uri="{FF2B5EF4-FFF2-40B4-BE49-F238E27FC236}">
                <a16:creationId xmlns:a16="http://schemas.microsoft.com/office/drawing/2014/main" id="{EEEF1F19-A3EF-49E9-9797-4DB423CCE7F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8919" y="1896269"/>
            <a:ext cx="5787081" cy="4210050"/>
          </a:xfrm>
        </p:spPr>
      </p:pic>
      <p:pic>
        <p:nvPicPr>
          <p:cNvPr id="9" name="Picture 8">
            <a:extLst>
              <a:ext uri="{FF2B5EF4-FFF2-40B4-BE49-F238E27FC236}">
                <a16:creationId xmlns:a16="http://schemas.microsoft.com/office/drawing/2014/main" id="{D79C62DB-216F-4D85-8D8B-9AB7762A0D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25515" y="1896268"/>
            <a:ext cx="5609966" cy="4210051"/>
          </a:xfrm>
          <a:prstGeom prst="rect">
            <a:avLst/>
          </a:prstGeom>
        </p:spPr>
      </p:pic>
    </p:spTree>
    <p:extLst>
      <p:ext uri="{BB962C8B-B14F-4D97-AF65-F5344CB8AC3E}">
        <p14:creationId xmlns:p14="http://schemas.microsoft.com/office/powerpoint/2010/main" val="36504569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47B12F-6AF0-48AD-9E3F-14358FF0F574}"/>
              </a:ext>
            </a:extLst>
          </p:cNvPr>
          <p:cNvSpPr>
            <a:spLocks noGrp="1"/>
          </p:cNvSpPr>
          <p:nvPr>
            <p:ph type="title"/>
          </p:nvPr>
        </p:nvSpPr>
        <p:spPr>
          <a:xfrm>
            <a:off x="568411" y="1"/>
            <a:ext cx="10785389" cy="852616"/>
          </a:xfrm>
        </p:spPr>
        <p:txBody>
          <a:bodyPr>
            <a:normAutofit/>
          </a:bodyPr>
          <a:lstStyle/>
          <a:p>
            <a:r>
              <a:rPr lang="en-GB" sz="2400" b="1" dirty="0">
                <a:solidFill>
                  <a:schemeClr val="bg1"/>
                </a:solidFill>
                <a:latin typeface="Times New Roman"/>
                <a:ea typeface="Times New Roman"/>
                <a:cs typeface="Times New Roman"/>
                <a:sym typeface="Times New Roman"/>
              </a:rPr>
              <a:t>				     WORKING</a:t>
            </a:r>
            <a:endParaRPr lang="en-US" sz="2400" dirty="0">
              <a:solidFill>
                <a:schemeClr val="bg1"/>
              </a:solidFill>
            </a:endParaRPr>
          </a:p>
        </p:txBody>
      </p:sp>
      <p:sp>
        <p:nvSpPr>
          <p:cNvPr id="3" name="Content Placeholder 2">
            <a:extLst>
              <a:ext uri="{FF2B5EF4-FFF2-40B4-BE49-F238E27FC236}">
                <a16:creationId xmlns:a16="http://schemas.microsoft.com/office/drawing/2014/main" id="{E3B01F1B-FA0F-404E-9FCE-9CD235DB053B}"/>
              </a:ext>
            </a:extLst>
          </p:cNvPr>
          <p:cNvSpPr>
            <a:spLocks noGrp="1"/>
          </p:cNvSpPr>
          <p:nvPr>
            <p:ph idx="1"/>
          </p:nvPr>
        </p:nvSpPr>
        <p:spPr>
          <a:xfrm>
            <a:off x="0" y="654909"/>
            <a:ext cx="12319686" cy="6326658"/>
          </a:xfrm>
        </p:spPr>
        <p:txBody>
          <a:bodyPr>
            <a:normAutofit lnSpcReduction="10000"/>
          </a:bodyPr>
          <a:lstStyle/>
          <a:p>
            <a:pPr marL="0" indent="0">
              <a:buNone/>
            </a:pPr>
            <a:r>
              <a:rPr lang="en-US" sz="1800" dirty="0">
                <a:solidFill>
                  <a:schemeClr val="bg1"/>
                </a:solidFill>
                <a:latin typeface="Times New Roman" panose="02020603050405020304" pitchFamily="18" charset="0"/>
                <a:cs typeface="Times New Roman" panose="02020603050405020304" pitchFamily="18" charset="0"/>
              </a:rPr>
              <a:t>This system is a Multi module Website of PHP. It has three main components the Admin page, User Page, Technician Page</a:t>
            </a:r>
          </a:p>
          <a:p>
            <a:pPr marL="0" indent="0">
              <a:buNone/>
            </a:pPr>
            <a:endParaRPr lang="en-US" sz="1800" dirty="0">
              <a:solidFill>
                <a:schemeClr val="bg1"/>
              </a:solidFill>
              <a:latin typeface="Times New Roman" panose="02020603050405020304" pitchFamily="18" charset="0"/>
              <a:cs typeface="Times New Roman" panose="02020603050405020304" pitchFamily="18" charset="0"/>
            </a:endParaRPr>
          </a:p>
          <a:p>
            <a:pPr marL="342900" indent="-342900">
              <a:buAutoNum type="arabicPeriod"/>
            </a:pPr>
            <a:r>
              <a:rPr lang="en-US" sz="2400" dirty="0">
                <a:solidFill>
                  <a:schemeClr val="bg1"/>
                </a:solidFill>
                <a:latin typeface="Times New Roman" panose="02020603050405020304" pitchFamily="18" charset="0"/>
                <a:cs typeface="Times New Roman" panose="02020603050405020304" pitchFamily="18" charset="0"/>
              </a:rPr>
              <a:t>Administrator Module(President)</a:t>
            </a:r>
          </a:p>
          <a:p>
            <a:pPr marL="342900" indent="-342900">
              <a:buAutoNum type="arabicPeriod"/>
            </a:pPr>
            <a:endParaRPr lang="en-US" sz="1600" dirty="0">
              <a:solidFill>
                <a:schemeClr val="bg1"/>
              </a:solidFill>
              <a:latin typeface="Times New Roman" panose="02020603050405020304" pitchFamily="18" charset="0"/>
              <a:cs typeface="Times New Roman" panose="02020603050405020304" pitchFamily="18" charset="0"/>
            </a:endParaRPr>
          </a:p>
          <a:p>
            <a:r>
              <a:rPr lang="en-US" sz="1800" dirty="0">
                <a:solidFill>
                  <a:schemeClr val="bg1"/>
                </a:solidFill>
                <a:latin typeface="Times New Roman" panose="02020603050405020304" pitchFamily="18" charset="0"/>
                <a:cs typeface="Times New Roman" panose="02020603050405020304" pitchFamily="18" charset="0"/>
              </a:rPr>
              <a:t>This Page contains full access to Admin where he can control the flow of complaints. On page load after successful login the system welcomes Admin with Dashboard with basic statistics like No of complaints, No of Users, No of Technicians. No of Registrations etc.</a:t>
            </a:r>
          </a:p>
          <a:p>
            <a:pPr marL="0" indent="0">
              <a:buNone/>
            </a:pPr>
            <a:endParaRPr lang="en-US" sz="1800" dirty="0">
              <a:solidFill>
                <a:schemeClr val="bg1"/>
              </a:solidFill>
              <a:latin typeface="Times New Roman" panose="02020603050405020304" pitchFamily="18" charset="0"/>
              <a:cs typeface="Times New Roman" panose="02020603050405020304" pitchFamily="18" charset="0"/>
            </a:endParaRPr>
          </a:p>
          <a:p>
            <a:r>
              <a:rPr lang="en-US" sz="1800" dirty="0">
                <a:solidFill>
                  <a:schemeClr val="bg1"/>
                </a:solidFill>
                <a:latin typeface="Times New Roman" panose="02020603050405020304" pitchFamily="18" charset="0"/>
                <a:cs typeface="Times New Roman" panose="02020603050405020304" pitchFamily="18" charset="0"/>
              </a:rPr>
              <a:t>Admin has whole bunch of options where he can manage Complaints, Users, Technicians.</a:t>
            </a:r>
          </a:p>
          <a:p>
            <a:pPr marL="0" indent="0">
              <a:buNone/>
            </a:pPr>
            <a:r>
              <a:rPr lang="en-US" sz="1800" dirty="0">
                <a:solidFill>
                  <a:schemeClr val="bg1"/>
                </a:solidFill>
                <a:latin typeface="Times New Roman" panose="02020603050405020304" pitchFamily="18" charset="0"/>
                <a:cs typeface="Times New Roman" panose="02020603050405020304" pitchFamily="18" charset="0"/>
              </a:rPr>
              <a:t>  </a:t>
            </a:r>
          </a:p>
          <a:p>
            <a:r>
              <a:rPr lang="en-US" sz="1800" dirty="0">
                <a:solidFill>
                  <a:schemeClr val="bg1"/>
                </a:solidFill>
                <a:latin typeface="Times New Roman" panose="02020603050405020304" pitchFamily="18" charset="0"/>
                <a:cs typeface="Times New Roman" panose="02020603050405020304" pitchFamily="18" charset="0"/>
              </a:rPr>
              <a:t>To reduce the work load of the Admin we come up with multiple admins with different access roles. There are basically three types of Admins. They are</a:t>
            </a:r>
          </a:p>
          <a:p>
            <a:pPr marL="457200" lvl="0" indent="-457200">
              <a:buFont typeface="+mj-lt"/>
              <a:buAutoNum type="arabicPeriod"/>
            </a:pPr>
            <a:r>
              <a:rPr lang="en-US" sz="1800" dirty="0">
                <a:solidFill>
                  <a:schemeClr val="bg1"/>
                </a:solidFill>
                <a:latin typeface="Times New Roman" panose="02020603050405020304" pitchFamily="18" charset="0"/>
                <a:cs typeface="Times New Roman" panose="02020603050405020304" pitchFamily="18" charset="0"/>
              </a:rPr>
              <a:t>Super Admin.</a:t>
            </a:r>
          </a:p>
          <a:p>
            <a:pPr marL="457200" lvl="0" indent="-457200">
              <a:buFont typeface="+mj-lt"/>
              <a:buAutoNum type="arabicPeriod"/>
            </a:pPr>
            <a:r>
              <a:rPr lang="en-US" sz="1800" dirty="0">
                <a:solidFill>
                  <a:schemeClr val="bg1"/>
                </a:solidFill>
                <a:latin typeface="Times New Roman" panose="02020603050405020304" pitchFamily="18" charset="0"/>
                <a:cs typeface="Times New Roman" panose="02020603050405020304" pitchFamily="18" charset="0"/>
              </a:rPr>
              <a:t>Complaint Admin.</a:t>
            </a:r>
          </a:p>
          <a:p>
            <a:pPr marL="457200" lvl="0" indent="-457200">
              <a:buFont typeface="+mj-lt"/>
              <a:buAutoNum type="arabicPeriod"/>
            </a:pPr>
            <a:r>
              <a:rPr lang="en-US" sz="1800" dirty="0">
                <a:solidFill>
                  <a:schemeClr val="bg1"/>
                </a:solidFill>
                <a:latin typeface="Times New Roman" panose="02020603050405020304" pitchFamily="18" charset="0"/>
                <a:cs typeface="Times New Roman" panose="02020603050405020304" pitchFamily="18" charset="0"/>
              </a:rPr>
              <a:t>User/Technician Admin.</a:t>
            </a:r>
          </a:p>
          <a:p>
            <a:pPr marL="0" lvl="0" indent="0">
              <a:buNone/>
            </a:pPr>
            <a:endParaRPr lang="en-US" sz="1800" dirty="0">
              <a:solidFill>
                <a:schemeClr val="bg1"/>
              </a:solidFill>
              <a:latin typeface="Times New Roman" panose="02020603050405020304" pitchFamily="18" charset="0"/>
              <a:cs typeface="Times New Roman" panose="02020603050405020304" pitchFamily="18" charset="0"/>
            </a:endParaRPr>
          </a:p>
          <a:p>
            <a:r>
              <a:rPr lang="en-US" sz="1800" dirty="0">
                <a:solidFill>
                  <a:schemeClr val="bg1"/>
                </a:solidFill>
                <a:latin typeface="Times New Roman" panose="02020603050405020304" pitchFamily="18" charset="0"/>
                <a:cs typeface="Times New Roman" panose="02020603050405020304" pitchFamily="18" charset="0"/>
              </a:rPr>
              <a:t>Based on login credentials Admin are distinguished. Super admin can avail all access privileges. Where as Complaint Admin and User/Technician Admin are restricted to certain options. Super Admin can Avail all features of both Complaint and User/Technician Admin. </a:t>
            </a:r>
          </a:p>
        </p:txBody>
      </p:sp>
      <p:pic>
        <p:nvPicPr>
          <p:cNvPr id="4" name="Picture 3">
            <a:extLst>
              <a:ext uri="{FF2B5EF4-FFF2-40B4-BE49-F238E27FC236}">
                <a16:creationId xmlns:a16="http://schemas.microsoft.com/office/drawing/2014/main" id="{1A6C08C9-EFB5-4491-A69F-014B2762B8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3423" y="1389204"/>
            <a:ext cx="632058" cy="632058"/>
          </a:xfrm>
          <a:prstGeom prst="rect">
            <a:avLst/>
          </a:prstGeom>
        </p:spPr>
      </p:pic>
    </p:spTree>
    <p:extLst>
      <p:ext uri="{BB962C8B-B14F-4D97-AF65-F5344CB8AC3E}">
        <p14:creationId xmlns:p14="http://schemas.microsoft.com/office/powerpoint/2010/main" val="20084544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7D26BB50-469E-4B47-96B4-9FCDA6055D3F}"/>
              </a:ext>
            </a:extLst>
          </p:cNvPr>
          <p:cNvSpPr>
            <a:spLocks noGrp="1"/>
          </p:cNvSpPr>
          <p:nvPr>
            <p:ph idx="1"/>
          </p:nvPr>
        </p:nvSpPr>
        <p:spPr>
          <a:xfrm>
            <a:off x="506627" y="432485"/>
            <a:ext cx="11454714" cy="6314303"/>
          </a:xfrm>
        </p:spPr>
        <p:txBody>
          <a:bodyPr>
            <a:normAutofit/>
          </a:bodyPr>
          <a:lstStyle/>
          <a:p>
            <a:pPr marL="0" indent="0">
              <a:buNone/>
            </a:pPr>
            <a:endParaRPr lang="en-US" sz="2400" b="1" u="sng" dirty="0">
              <a:solidFill>
                <a:schemeClr val="bg1"/>
              </a:solidFill>
            </a:endParaRPr>
          </a:p>
          <a:p>
            <a:pPr marL="0" indent="0">
              <a:buNone/>
            </a:pPr>
            <a:r>
              <a:rPr lang="en-US" sz="2400" b="1" u="sng" dirty="0">
                <a:solidFill>
                  <a:schemeClr val="bg1"/>
                </a:solidFill>
              </a:rPr>
              <a:t>User/Technician Admin:  </a:t>
            </a:r>
          </a:p>
          <a:p>
            <a:pPr marL="0" indent="0">
              <a:buNone/>
            </a:pPr>
            <a:r>
              <a:rPr lang="en-US" sz="2400" b="1" u="sng" dirty="0">
                <a:solidFill>
                  <a:schemeClr val="bg1"/>
                </a:solidFill>
              </a:rPr>
              <a:t>  </a:t>
            </a:r>
            <a:endParaRPr lang="en-US" sz="2400" b="1" dirty="0">
              <a:solidFill>
                <a:schemeClr val="bg1"/>
              </a:solidFill>
            </a:endParaRPr>
          </a:p>
          <a:p>
            <a:r>
              <a:rPr lang="en-US" sz="1800" dirty="0">
                <a:solidFill>
                  <a:schemeClr val="bg1"/>
                </a:solidFill>
                <a:latin typeface="Times New Roman" panose="02020603050405020304" pitchFamily="18" charset="0"/>
                <a:cs typeface="Times New Roman" panose="02020603050405020304" pitchFamily="18" charset="0"/>
              </a:rPr>
              <a:t>In this module this type of admin can only Manage Users and Technicians. This Admin is responsible for Technician and user management. He can Add Users , Technicians and Accept Registrations from New Users. He can also Access Notice Board.</a:t>
            </a:r>
          </a:p>
          <a:p>
            <a:pPr marL="0" indent="0">
              <a:buNone/>
            </a:pPr>
            <a:endParaRPr lang="en-US" sz="1800" dirty="0">
              <a:solidFill>
                <a:schemeClr val="bg1"/>
              </a:solidFill>
              <a:latin typeface="Times New Roman" panose="02020603050405020304" pitchFamily="18" charset="0"/>
              <a:cs typeface="Times New Roman" panose="02020603050405020304" pitchFamily="18" charset="0"/>
            </a:endParaRPr>
          </a:p>
          <a:p>
            <a:r>
              <a:rPr lang="en-US" sz="1800" dirty="0">
                <a:solidFill>
                  <a:schemeClr val="bg1"/>
                </a:solidFill>
                <a:latin typeface="Times New Roman" panose="02020603050405020304" pitchFamily="18" charset="0"/>
                <a:cs typeface="Times New Roman" panose="02020603050405020304" pitchFamily="18" charset="0"/>
              </a:rPr>
              <a:t> Admin can either accept or delete a registered user who registered through website Once accepted user can avail his services. User will also receive Acknowledge email of acceptance. Admin can also manage technicians. When a technician leaves the apartment, his account has to be closed. Admin can easily delete the technician whenever required. Similarly, admin can also Manage and delete users of the Apartment.</a:t>
            </a:r>
          </a:p>
          <a:p>
            <a:pPr marL="0" indent="0">
              <a:buNone/>
            </a:pPr>
            <a:r>
              <a:rPr lang="en-US" sz="1800" dirty="0">
                <a:solidFill>
                  <a:schemeClr val="bg1"/>
                </a:solidFill>
                <a:latin typeface="Times New Roman" panose="02020603050405020304" pitchFamily="18" charset="0"/>
                <a:cs typeface="Times New Roman" panose="02020603050405020304" pitchFamily="18" charset="0"/>
              </a:rPr>
              <a:t> </a:t>
            </a:r>
          </a:p>
          <a:p>
            <a:r>
              <a:rPr lang="en-US" sz="1800" dirty="0">
                <a:solidFill>
                  <a:schemeClr val="bg1"/>
                </a:solidFill>
                <a:latin typeface="Times New Roman" panose="02020603050405020304" pitchFamily="18" charset="0"/>
                <a:cs typeface="Times New Roman" panose="02020603050405020304" pitchFamily="18" charset="0"/>
              </a:rPr>
              <a:t>When Admin Adds either User or technician, they will be notified via an email along with their credentials.</a:t>
            </a:r>
          </a:p>
          <a:p>
            <a:pPr marL="0" indent="0">
              <a:buNone/>
            </a:pPr>
            <a:endParaRPr lang="en-US" sz="1800" dirty="0">
              <a:solidFill>
                <a:schemeClr val="bg1"/>
              </a:solidFill>
              <a:latin typeface="Times New Roman" panose="02020603050405020304" pitchFamily="18" charset="0"/>
              <a:cs typeface="Times New Roman" panose="02020603050405020304" pitchFamily="18" charset="0"/>
            </a:endParaRPr>
          </a:p>
          <a:p>
            <a:r>
              <a:rPr lang="en-US" sz="1800" dirty="0">
                <a:solidFill>
                  <a:schemeClr val="bg1"/>
                </a:solidFill>
                <a:latin typeface="Times New Roman" panose="02020603050405020304" pitchFamily="18" charset="0"/>
                <a:cs typeface="Times New Roman" panose="02020603050405020304" pitchFamily="18" charset="0"/>
              </a:rPr>
              <a:t>Admin can view User details alongside can take action on and assign a complaint to technician. We can also assign technician to a complaint based on No of tasks technician already dealing with. Admin can also reject the complaint based on availability of service. Admin can view closed and pending complaint details.</a:t>
            </a:r>
          </a:p>
          <a:p>
            <a:endParaRPr lang="en-US" sz="1800" dirty="0">
              <a:solidFill>
                <a:schemeClr val="bg1"/>
              </a:solidFill>
              <a:latin typeface="Times New Roman" panose="02020603050405020304" pitchFamily="18" charset="0"/>
              <a:cs typeface="Times New Roman" panose="02020603050405020304" pitchFamily="18" charset="0"/>
            </a:endParaRPr>
          </a:p>
          <a:p>
            <a:pPr marL="0" indent="0">
              <a:buNone/>
            </a:pPr>
            <a:endParaRPr lang="en-US" dirty="0"/>
          </a:p>
          <a:p>
            <a:pPr marL="0" indent="0">
              <a:buNone/>
            </a:pPr>
            <a:endParaRPr lang="en-US" sz="1800" dirty="0">
              <a:solidFill>
                <a:schemeClr val="bg1"/>
              </a:solidFill>
              <a:latin typeface="Times New Roman" panose="02020603050405020304" pitchFamily="18" charset="0"/>
              <a:cs typeface="Times New Roman" panose="02020603050405020304" pitchFamily="18" charset="0"/>
            </a:endParaRPr>
          </a:p>
          <a:p>
            <a:pPr marL="0" indent="0">
              <a:buNone/>
            </a:pPr>
            <a:endParaRPr lang="en-US" sz="1800" dirty="0">
              <a:solidFill>
                <a:schemeClr val="bg1"/>
              </a:solidFill>
              <a:latin typeface="Times New Roman" panose="02020603050405020304" pitchFamily="18" charset="0"/>
              <a:cs typeface="Times New Roman" panose="02020603050405020304" pitchFamily="18" charset="0"/>
            </a:endParaRPr>
          </a:p>
          <a:p>
            <a:pPr marL="0" indent="0">
              <a:buNone/>
            </a:pPr>
            <a:endParaRPr lang="en-US" sz="1800" dirty="0">
              <a:solidFill>
                <a:schemeClr val="bg1"/>
              </a:solidFill>
              <a:latin typeface="Times New Roman" panose="02020603050405020304" pitchFamily="18" charset="0"/>
              <a:cs typeface="Times New Roman" panose="02020603050405020304" pitchFamily="18" charset="0"/>
            </a:endParaRPr>
          </a:p>
          <a:p>
            <a:pPr marL="0" indent="0">
              <a:buNone/>
            </a:pPr>
            <a:endParaRPr lang="en-US" sz="1800" dirty="0">
              <a:solidFill>
                <a:schemeClr val="bg1"/>
              </a:solidFill>
              <a:latin typeface="Times New Roman" panose="02020603050405020304" pitchFamily="18" charset="0"/>
              <a:cs typeface="Times New Roman" panose="02020603050405020304" pitchFamily="18" charset="0"/>
            </a:endParaRPr>
          </a:p>
          <a:p>
            <a:pPr marL="0" indent="0">
              <a:buNone/>
            </a:pPr>
            <a:endParaRPr lang="en-US" sz="1800" b="1"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102044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929D969-A473-42F9-9F89-08A6874D5138}"/>
              </a:ext>
            </a:extLst>
          </p:cNvPr>
          <p:cNvSpPr>
            <a:spLocks noGrp="1"/>
          </p:cNvSpPr>
          <p:nvPr>
            <p:ph idx="1"/>
          </p:nvPr>
        </p:nvSpPr>
        <p:spPr>
          <a:xfrm>
            <a:off x="667265" y="568411"/>
            <a:ext cx="10787449" cy="5745892"/>
          </a:xfrm>
        </p:spPr>
        <p:txBody>
          <a:bodyPr>
            <a:normAutofit/>
          </a:bodyPr>
          <a:lstStyle/>
          <a:p>
            <a:pPr marL="0" indent="0">
              <a:buNone/>
            </a:pPr>
            <a:r>
              <a:rPr lang="en-US" sz="2400" b="1" u="sng" dirty="0">
                <a:solidFill>
                  <a:schemeClr val="bg1"/>
                </a:solidFill>
              </a:rPr>
              <a:t>Complaint Admin:</a:t>
            </a:r>
          </a:p>
          <a:p>
            <a:pPr marL="0" indent="0">
              <a:buNone/>
            </a:pPr>
            <a:endParaRPr lang="en-US" sz="2400" dirty="0">
              <a:solidFill>
                <a:schemeClr val="bg1"/>
              </a:solidFill>
            </a:endParaRPr>
          </a:p>
          <a:p>
            <a:r>
              <a:rPr lang="en-US" sz="1900" dirty="0">
                <a:solidFill>
                  <a:schemeClr val="bg1"/>
                </a:solidFill>
                <a:latin typeface="Times New Roman" panose="02020603050405020304" pitchFamily="18" charset="0"/>
                <a:cs typeface="Times New Roman" panose="02020603050405020304" pitchFamily="18" charset="0"/>
              </a:rPr>
              <a:t>In this module Admin can only Manage Complaints. In This module Admin can see Complaints based on three flags they are ‘</a:t>
            </a:r>
            <a:r>
              <a:rPr lang="en-US" sz="1900" b="1" dirty="0">
                <a:solidFill>
                  <a:schemeClr val="bg1"/>
                </a:solidFill>
                <a:latin typeface="Times New Roman" panose="02020603050405020304" pitchFamily="18" charset="0"/>
                <a:cs typeface="Times New Roman" panose="02020603050405020304" pitchFamily="18" charset="0"/>
              </a:rPr>
              <a:t>Not Processed</a:t>
            </a:r>
            <a:r>
              <a:rPr lang="en-US" sz="1900" dirty="0">
                <a:solidFill>
                  <a:schemeClr val="bg1"/>
                </a:solidFill>
                <a:latin typeface="Times New Roman" panose="02020603050405020304" pitchFamily="18" charset="0"/>
                <a:cs typeface="Times New Roman" panose="02020603050405020304" pitchFamily="18" charset="0"/>
              </a:rPr>
              <a:t>’, ’</a:t>
            </a:r>
            <a:r>
              <a:rPr lang="en-US" sz="1900" b="1" dirty="0">
                <a:solidFill>
                  <a:schemeClr val="bg1"/>
                </a:solidFill>
                <a:latin typeface="Times New Roman" panose="02020603050405020304" pitchFamily="18" charset="0"/>
                <a:cs typeface="Times New Roman" panose="02020603050405020304" pitchFamily="18" charset="0"/>
              </a:rPr>
              <a:t>Pending</a:t>
            </a:r>
            <a:r>
              <a:rPr lang="en-US" sz="1900" dirty="0">
                <a:solidFill>
                  <a:schemeClr val="bg1"/>
                </a:solidFill>
                <a:latin typeface="Times New Roman" panose="02020603050405020304" pitchFamily="18" charset="0"/>
                <a:cs typeface="Times New Roman" panose="02020603050405020304" pitchFamily="18" charset="0"/>
              </a:rPr>
              <a:t>’, ’</a:t>
            </a:r>
            <a:r>
              <a:rPr lang="en-US" sz="1900" b="1" dirty="0">
                <a:solidFill>
                  <a:schemeClr val="bg1"/>
                </a:solidFill>
                <a:latin typeface="Times New Roman" panose="02020603050405020304" pitchFamily="18" charset="0"/>
                <a:cs typeface="Times New Roman" panose="02020603050405020304" pitchFamily="18" charset="0"/>
              </a:rPr>
              <a:t>Closed</a:t>
            </a:r>
            <a:r>
              <a:rPr lang="en-US" sz="1900" dirty="0">
                <a:solidFill>
                  <a:schemeClr val="bg1"/>
                </a:solidFill>
                <a:latin typeface="Times New Roman" panose="02020603050405020304" pitchFamily="18" charset="0"/>
                <a:cs typeface="Times New Roman" panose="02020603050405020304" pitchFamily="18" charset="0"/>
              </a:rPr>
              <a:t>’</a:t>
            </a:r>
            <a:r>
              <a:rPr lang="en-US" sz="1900" b="1" dirty="0">
                <a:solidFill>
                  <a:schemeClr val="bg1"/>
                </a:solidFill>
                <a:latin typeface="Times New Roman" panose="02020603050405020304" pitchFamily="18" charset="0"/>
                <a:cs typeface="Times New Roman" panose="02020603050405020304" pitchFamily="18" charset="0"/>
              </a:rPr>
              <a:t>. </a:t>
            </a:r>
            <a:r>
              <a:rPr lang="en-US" sz="1900" dirty="0">
                <a:solidFill>
                  <a:schemeClr val="bg1"/>
                </a:solidFill>
                <a:latin typeface="Times New Roman" panose="02020603050405020304" pitchFamily="18" charset="0"/>
                <a:cs typeface="Times New Roman" panose="02020603050405020304" pitchFamily="18" charset="0"/>
              </a:rPr>
              <a:t>Not Processed are the complaints which are just filed by users but not accepted by Admin. Here Admin can view Complaint details and take action like Assigning a Technician, or Rejecting a Complaint. Admin can also Reject a complaint even if it is approved but not closed. </a:t>
            </a:r>
          </a:p>
          <a:p>
            <a:r>
              <a:rPr lang="en-US" sz="1900" dirty="0">
                <a:solidFill>
                  <a:schemeClr val="bg1"/>
                </a:solidFill>
                <a:latin typeface="Times New Roman" panose="02020603050405020304" pitchFamily="18" charset="0"/>
                <a:cs typeface="Times New Roman" panose="02020603050405020304" pitchFamily="18" charset="0"/>
              </a:rPr>
              <a:t>Complaints which are solved comes under Closed complaints. Admin can also view complete details of user who filed a complaint but cannot manipulate the user or technician. When admin assigns a technician to Complaint. Both Technician and User will receive Email notification regarding the details of Complaint details and individual details.</a:t>
            </a:r>
            <a:r>
              <a:rPr lang="en-US" sz="1900" dirty="0"/>
              <a:t> </a:t>
            </a:r>
            <a:r>
              <a:rPr lang="en-US" sz="1900" dirty="0">
                <a:solidFill>
                  <a:schemeClr val="bg1"/>
                </a:solidFill>
                <a:latin typeface="Times New Roman" panose="02020603050405020304" pitchFamily="18" charset="0"/>
                <a:cs typeface="Times New Roman" panose="02020603050405020304" pitchFamily="18" charset="0"/>
              </a:rPr>
              <a:t>Admin can view a list of complaints which are filed by users but no necessary action is taken.</a:t>
            </a:r>
          </a:p>
          <a:p>
            <a:r>
              <a:rPr lang="en-US" sz="1900" dirty="0">
                <a:solidFill>
                  <a:schemeClr val="bg1"/>
                </a:solidFill>
                <a:latin typeface="Times New Roman" panose="02020603050405020304" pitchFamily="18" charset="0"/>
                <a:cs typeface="Times New Roman" panose="02020603050405020304" pitchFamily="18" charset="0"/>
              </a:rPr>
              <a:t>Admin can view User details alongside can take action on and assign a complaint to technician. We can also assign technician to a complaint based on No of tasks technician already dealing with. Admin can also reject the complaint based on availability of service. Admin can view closed and pending complaint details.</a:t>
            </a:r>
          </a:p>
          <a:p>
            <a:endParaRPr lang="en-US" dirty="0"/>
          </a:p>
        </p:txBody>
      </p:sp>
    </p:spTree>
    <p:extLst>
      <p:ext uri="{BB962C8B-B14F-4D97-AF65-F5344CB8AC3E}">
        <p14:creationId xmlns:p14="http://schemas.microsoft.com/office/powerpoint/2010/main" val="369510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A1F279-534B-4812-966E-BAD185351B92}"/>
              </a:ext>
            </a:extLst>
          </p:cNvPr>
          <p:cNvSpPr>
            <a:spLocks noGrp="1"/>
          </p:cNvSpPr>
          <p:nvPr>
            <p:ph type="title"/>
          </p:nvPr>
        </p:nvSpPr>
        <p:spPr/>
        <p:txBody>
          <a:bodyPr>
            <a:normAutofit/>
          </a:bodyPr>
          <a:lstStyle/>
          <a:p>
            <a:pPr algn="just"/>
            <a:r>
              <a:rPr lang="en-US" sz="2400" dirty="0">
                <a:solidFill>
                  <a:schemeClr val="bg1"/>
                </a:solidFill>
              </a:rPr>
              <a:t>2. Owner/Tenant Module(user)</a:t>
            </a:r>
          </a:p>
        </p:txBody>
      </p:sp>
      <p:sp>
        <p:nvSpPr>
          <p:cNvPr id="3" name="Content Placeholder 2">
            <a:extLst>
              <a:ext uri="{FF2B5EF4-FFF2-40B4-BE49-F238E27FC236}">
                <a16:creationId xmlns:a16="http://schemas.microsoft.com/office/drawing/2014/main" id="{427EDA73-93FC-488F-A028-251056221A6A}"/>
              </a:ext>
            </a:extLst>
          </p:cNvPr>
          <p:cNvSpPr>
            <a:spLocks noGrp="1"/>
          </p:cNvSpPr>
          <p:nvPr>
            <p:ph idx="1"/>
          </p:nvPr>
        </p:nvSpPr>
        <p:spPr>
          <a:xfrm>
            <a:off x="1068649" y="1756583"/>
            <a:ext cx="10515600" cy="4433429"/>
          </a:xfrm>
        </p:spPr>
        <p:txBody>
          <a:bodyPr>
            <a:normAutofit fontScale="92500" lnSpcReduction="20000"/>
          </a:bodyPr>
          <a:lstStyle/>
          <a:p>
            <a:pPr>
              <a:buFont typeface="Wingdings" panose="05000000000000000000" pitchFamily="2" charset="2"/>
              <a:buChar char="Ø"/>
            </a:pPr>
            <a:r>
              <a:rPr lang="en-US" dirty="0">
                <a:solidFill>
                  <a:schemeClr val="bg1"/>
                </a:solidFill>
              </a:rPr>
              <a:t>Login.</a:t>
            </a:r>
          </a:p>
          <a:p>
            <a:pPr>
              <a:buFont typeface="Wingdings" panose="05000000000000000000" pitchFamily="2" charset="2"/>
              <a:buChar char="Ø"/>
            </a:pPr>
            <a:r>
              <a:rPr lang="en-US" dirty="0">
                <a:solidFill>
                  <a:schemeClr val="bg1"/>
                </a:solidFill>
              </a:rPr>
              <a:t>User Registration.</a:t>
            </a:r>
          </a:p>
          <a:p>
            <a:pPr>
              <a:buFont typeface="Wingdings" panose="05000000000000000000" pitchFamily="2" charset="2"/>
              <a:buChar char="Ø"/>
            </a:pPr>
            <a:r>
              <a:rPr lang="en-US" dirty="0">
                <a:solidFill>
                  <a:schemeClr val="bg1"/>
                </a:solidFill>
              </a:rPr>
              <a:t>View/ Update Profile Details.</a:t>
            </a:r>
          </a:p>
          <a:p>
            <a:pPr>
              <a:buFont typeface="Wingdings" panose="05000000000000000000" pitchFamily="2" charset="2"/>
              <a:buChar char="Ø"/>
            </a:pPr>
            <a:r>
              <a:rPr lang="en-US" dirty="0">
                <a:solidFill>
                  <a:schemeClr val="bg1"/>
                </a:solidFill>
              </a:rPr>
              <a:t>Open a Complaint.</a:t>
            </a:r>
          </a:p>
          <a:p>
            <a:pPr>
              <a:buFont typeface="Wingdings" panose="05000000000000000000" pitchFamily="2" charset="2"/>
              <a:buChar char="Ø"/>
            </a:pPr>
            <a:r>
              <a:rPr lang="en-US" dirty="0">
                <a:solidFill>
                  <a:schemeClr val="bg1"/>
                </a:solidFill>
              </a:rPr>
              <a:t>Track a Complaint.</a:t>
            </a:r>
          </a:p>
          <a:p>
            <a:pPr>
              <a:buFont typeface="Wingdings" panose="05000000000000000000" pitchFamily="2" charset="2"/>
              <a:buChar char="Ø"/>
            </a:pPr>
            <a:r>
              <a:rPr lang="en-US" dirty="0">
                <a:solidFill>
                  <a:schemeClr val="bg1"/>
                </a:solidFill>
              </a:rPr>
              <a:t>View Notice Board.</a:t>
            </a:r>
          </a:p>
          <a:p>
            <a:pPr>
              <a:buFont typeface="Wingdings" panose="05000000000000000000" pitchFamily="2" charset="2"/>
              <a:buChar char="Ø"/>
            </a:pPr>
            <a:r>
              <a:rPr lang="en-US" dirty="0">
                <a:solidFill>
                  <a:schemeClr val="bg1"/>
                </a:solidFill>
              </a:rPr>
              <a:t>Email Notification of complaint registration..</a:t>
            </a:r>
          </a:p>
          <a:p>
            <a:pPr>
              <a:buFont typeface="Wingdings" panose="05000000000000000000" pitchFamily="2" charset="2"/>
              <a:buChar char="Ø"/>
            </a:pPr>
            <a:r>
              <a:rPr lang="en-US" dirty="0">
                <a:solidFill>
                  <a:schemeClr val="bg1"/>
                </a:solidFill>
              </a:rPr>
              <a:t>View Complaint Log.</a:t>
            </a:r>
          </a:p>
          <a:p>
            <a:pPr>
              <a:buFont typeface="Wingdings" panose="05000000000000000000" pitchFamily="2" charset="2"/>
              <a:buChar char="Ø"/>
            </a:pPr>
            <a:r>
              <a:rPr lang="en-US" dirty="0">
                <a:solidFill>
                  <a:schemeClr val="bg1"/>
                </a:solidFill>
              </a:rPr>
              <a:t>Feedback of complaint.</a:t>
            </a:r>
          </a:p>
          <a:p>
            <a:pPr>
              <a:buFont typeface="Wingdings" panose="05000000000000000000" pitchFamily="2" charset="2"/>
              <a:buChar char="Ø"/>
            </a:pPr>
            <a:r>
              <a:rPr lang="en-US" dirty="0">
                <a:solidFill>
                  <a:schemeClr val="bg1"/>
                </a:solidFill>
              </a:rPr>
              <a:t>Change Password.</a:t>
            </a:r>
          </a:p>
          <a:p>
            <a:pPr>
              <a:buFont typeface="Wingdings" panose="05000000000000000000" pitchFamily="2" charset="2"/>
              <a:buChar char="Ø"/>
            </a:pPr>
            <a:r>
              <a:rPr lang="en-US" dirty="0">
                <a:solidFill>
                  <a:schemeClr val="bg1"/>
                </a:solidFill>
              </a:rPr>
              <a:t>Forget Password.</a:t>
            </a:r>
          </a:p>
          <a:p>
            <a:pPr>
              <a:buFont typeface="Wingdings" panose="05000000000000000000" pitchFamily="2" charset="2"/>
              <a:buChar char="Ø"/>
            </a:pPr>
            <a:endParaRPr lang="en-US" dirty="0">
              <a:solidFill>
                <a:schemeClr val="bg1"/>
              </a:solidFill>
            </a:endParaRPr>
          </a:p>
        </p:txBody>
      </p:sp>
      <p:sp>
        <p:nvSpPr>
          <p:cNvPr id="6" name="Oval 5">
            <a:extLst>
              <a:ext uri="{FF2B5EF4-FFF2-40B4-BE49-F238E27FC236}">
                <a16:creationId xmlns:a16="http://schemas.microsoft.com/office/drawing/2014/main" id="{31C17582-760E-46C1-A62A-CE5FA03DD511}"/>
              </a:ext>
            </a:extLst>
          </p:cNvPr>
          <p:cNvSpPr/>
          <p:nvPr/>
        </p:nvSpPr>
        <p:spPr>
          <a:xfrm>
            <a:off x="5512735" y="667987"/>
            <a:ext cx="799099" cy="785735"/>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DF943E21-7554-43B8-8A40-620C6A0CDE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58908" y="667263"/>
            <a:ext cx="767541" cy="767541"/>
          </a:xfrm>
          <a:prstGeom prst="rect">
            <a:avLst/>
          </a:prstGeom>
        </p:spPr>
      </p:pic>
    </p:spTree>
    <p:extLst>
      <p:ext uri="{BB962C8B-B14F-4D97-AF65-F5344CB8AC3E}">
        <p14:creationId xmlns:p14="http://schemas.microsoft.com/office/powerpoint/2010/main" val="36332349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D28F32C-48B4-4526-96BB-0840BF5CAF65}"/>
              </a:ext>
            </a:extLst>
          </p:cNvPr>
          <p:cNvSpPr>
            <a:spLocks noGrp="1"/>
          </p:cNvSpPr>
          <p:nvPr>
            <p:ph type="title"/>
          </p:nvPr>
        </p:nvSpPr>
        <p:spPr/>
        <p:txBody>
          <a:bodyPr>
            <a:normAutofit/>
          </a:bodyPr>
          <a:lstStyle/>
          <a:p>
            <a:pPr algn="ctr"/>
            <a:r>
              <a:rPr lang="en-US" sz="3000" b="1" dirty="0">
                <a:solidFill>
                  <a:schemeClr val="bg1"/>
                </a:solidFill>
                <a:latin typeface="Times New Roman" panose="02020603050405020304" pitchFamily="18" charset="0"/>
                <a:cs typeface="Times New Roman" panose="02020603050405020304" pitchFamily="18" charset="0"/>
              </a:rPr>
              <a:t>Introduction</a:t>
            </a:r>
          </a:p>
        </p:txBody>
      </p:sp>
      <p:sp>
        <p:nvSpPr>
          <p:cNvPr id="5" name="Content Placeholder 4">
            <a:extLst>
              <a:ext uri="{FF2B5EF4-FFF2-40B4-BE49-F238E27FC236}">
                <a16:creationId xmlns:a16="http://schemas.microsoft.com/office/drawing/2014/main" id="{9DA35A3C-3B65-4094-91C2-2CBF7B439FE3}"/>
              </a:ext>
            </a:extLst>
          </p:cNvPr>
          <p:cNvSpPr>
            <a:spLocks noGrp="1"/>
          </p:cNvSpPr>
          <p:nvPr>
            <p:ph idx="1"/>
          </p:nvPr>
        </p:nvSpPr>
        <p:spPr>
          <a:xfrm>
            <a:off x="838199" y="1272746"/>
            <a:ext cx="10863649" cy="5387546"/>
          </a:xfrm>
        </p:spPr>
        <p:txBody>
          <a:bodyPr>
            <a:normAutofit/>
          </a:bodyPr>
          <a:lstStyle/>
          <a:p>
            <a:r>
              <a:rPr lang="en-US" sz="1800" dirty="0">
                <a:solidFill>
                  <a:schemeClr val="bg1"/>
                </a:solidFill>
                <a:latin typeface="Times New Roman" panose="02020603050405020304" pitchFamily="18" charset="0"/>
                <a:cs typeface="Times New Roman" panose="02020603050405020304" pitchFamily="18" charset="0"/>
              </a:rPr>
              <a:t>Apartment management system is coming up with the concept to replace the paperwork and to maintain all the information digitally. The owners/tenants and technicians can be notified about complaints. This application will be used by apartment president and owners/tenants.</a:t>
            </a:r>
          </a:p>
          <a:p>
            <a:endParaRPr lang="en-US" sz="1800" dirty="0">
              <a:solidFill>
                <a:schemeClr val="bg1"/>
              </a:solidFill>
              <a:latin typeface="Times New Roman" panose="02020603050405020304" pitchFamily="18" charset="0"/>
              <a:cs typeface="Times New Roman" panose="02020603050405020304" pitchFamily="18" charset="0"/>
            </a:endParaRPr>
          </a:p>
          <a:p>
            <a:r>
              <a:rPr lang="en-US" sz="1800" dirty="0">
                <a:solidFill>
                  <a:schemeClr val="bg1"/>
                </a:solidFill>
                <a:latin typeface="Times New Roman" panose="02020603050405020304" pitchFamily="18" charset="0"/>
                <a:cs typeface="Times New Roman" panose="02020603050405020304" pitchFamily="18" charset="0"/>
              </a:rPr>
              <a:t>This website is used to manage all the maintenance issues in an apartment digitally. It keeps track of status of complaint, technicians, notice board, suggestions etc. There are three modules in this website namely Administrator, Technician, User (Owner/tenant).. Everyone can access the notice board and also provide suggestions.</a:t>
            </a:r>
          </a:p>
          <a:p>
            <a:pPr marL="0" indent="0">
              <a:buNone/>
            </a:pPr>
            <a:r>
              <a:rPr lang="en-US" sz="1800" dirty="0">
                <a:solidFill>
                  <a:schemeClr val="bg1"/>
                </a:solidFill>
                <a:latin typeface="Times New Roman" panose="02020603050405020304" pitchFamily="18" charset="0"/>
                <a:cs typeface="Times New Roman" panose="02020603050405020304" pitchFamily="18" charset="0"/>
              </a:rPr>
              <a:t> </a:t>
            </a:r>
          </a:p>
          <a:p>
            <a:r>
              <a:rPr lang="en-US" sz="1800" dirty="0">
                <a:solidFill>
                  <a:schemeClr val="bg1"/>
                </a:solidFill>
                <a:latin typeface="Times New Roman" panose="02020603050405020304" pitchFamily="18" charset="0"/>
                <a:cs typeface="Times New Roman" panose="02020603050405020304" pitchFamily="18" charset="0"/>
              </a:rPr>
              <a:t> We have automatic notification feature using which the technician can get notify about the problem as soon as the admin approves a complaint. Using this website. we can minimize the human efforts and cost. It is very easy to use this website the user do not need any knowledge of latest technology to use it.</a:t>
            </a:r>
          </a:p>
        </p:txBody>
      </p:sp>
    </p:spTree>
    <p:extLst>
      <p:ext uri="{BB962C8B-B14F-4D97-AF65-F5344CB8AC3E}">
        <p14:creationId xmlns:p14="http://schemas.microsoft.com/office/powerpoint/2010/main" val="41470305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FB03CCB-75C2-41D3-8755-C4CBF392516E}"/>
              </a:ext>
            </a:extLst>
          </p:cNvPr>
          <p:cNvSpPr>
            <a:spLocks noGrp="1"/>
          </p:cNvSpPr>
          <p:nvPr>
            <p:ph idx="1"/>
          </p:nvPr>
        </p:nvSpPr>
        <p:spPr>
          <a:xfrm>
            <a:off x="838200" y="0"/>
            <a:ext cx="10515600" cy="6858000"/>
          </a:xfrm>
        </p:spPr>
        <p:txBody>
          <a:bodyPr>
            <a:normAutofit lnSpcReduction="10000"/>
          </a:bodyPr>
          <a:lstStyle/>
          <a:p>
            <a:pPr marL="0" indent="0">
              <a:buNone/>
            </a:pPr>
            <a:endParaRPr lang="en-US" dirty="0">
              <a:latin typeface="Times New Roman" panose="02020603050405020304" pitchFamily="18" charset="0"/>
              <a:cs typeface="Times New Roman" panose="02020603050405020304" pitchFamily="18" charset="0"/>
            </a:endParaRPr>
          </a:p>
          <a:p>
            <a:pPr lvl="1"/>
            <a:r>
              <a:rPr lang="en-US" sz="2000" b="1" dirty="0">
                <a:solidFill>
                  <a:schemeClr val="bg1"/>
                </a:solidFill>
                <a:latin typeface="Times New Roman" panose="02020603050405020304" pitchFamily="18" charset="0"/>
                <a:cs typeface="Times New Roman" panose="02020603050405020304" pitchFamily="18" charset="0"/>
              </a:rPr>
              <a:t>Login:</a:t>
            </a:r>
          </a:p>
          <a:p>
            <a:pPr marL="457200" lvl="1" indent="0">
              <a:buNone/>
            </a:pPr>
            <a:r>
              <a:rPr lang="en-US" sz="1900" dirty="0">
                <a:solidFill>
                  <a:schemeClr val="bg1"/>
                </a:solidFill>
                <a:latin typeface="Times New Roman" panose="02020603050405020304" pitchFamily="18" charset="0"/>
                <a:cs typeface="Times New Roman" panose="02020603050405020304" pitchFamily="18" charset="0"/>
              </a:rPr>
              <a:t>Owner /tenants are the key users of this website or web application. Owners login into their account and start accessing their services. User passwords are safely encrypted using MD5 algorithm over the network and also stored as encrypted password in local database. So there is a high security to their accounts.</a:t>
            </a:r>
          </a:p>
          <a:p>
            <a:pPr lvl="1"/>
            <a:r>
              <a:rPr lang="en-US" sz="1800" b="1" dirty="0">
                <a:solidFill>
                  <a:schemeClr val="bg1"/>
                </a:solidFill>
                <a:latin typeface="Times New Roman" panose="02020603050405020304" pitchFamily="18" charset="0"/>
                <a:cs typeface="Times New Roman" panose="02020603050405020304" pitchFamily="18" charset="0"/>
              </a:rPr>
              <a:t>Open a Complaint:</a:t>
            </a:r>
          </a:p>
          <a:p>
            <a:pPr marL="457200" lvl="1" indent="0">
              <a:buNone/>
            </a:pPr>
            <a:r>
              <a:rPr lang="en-US" sz="1900" dirty="0">
                <a:solidFill>
                  <a:schemeClr val="bg1"/>
                </a:solidFill>
                <a:latin typeface="Times New Roman" panose="02020603050405020304" pitchFamily="18" charset="0"/>
                <a:cs typeface="Times New Roman" panose="02020603050405020304" pitchFamily="18" charset="0"/>
              </a:rPr>
              <a:t>User can lodge a complaint from simply clicking on lodge complaint from side bar and filling complaint details with description and type of complaint i.e., choosing type of service and submit the form later it is processed by admin so that technician can solve that complaint.</a:t>
            </a:r>
          </a:p>
          <a:p>
            <a:pPr lvl="1"/>
            <a:r>
              <a:rPr lang="en-US" sz="1800" b="1" dirty="0">
                <a:solidFill>
                  <a:schemeClr val="bg1"/>
                </a:solidFill>
                <a:latin typeface="Times New Roman" panose="02020603050405020304" pitchFamily="18" charset="0"/>
                <a:cs typeface="Times New Roman" panose="02020603050405020304" pitchFamily="18" charset="0"/>
              </a:rPr>
              <a:t>Track a Complaint:</a:t>
            </a:r>
          </a:p>
          <a:p>
            <a:pPr marL="457200" lvl="1" indent="0">
              <a:buNone/>
            </a:pPr>
            <a:r>
              <a:rPr lang="en-US" sz="1900" dirty="0">
                <a:solidFill>
                  <a:schemeClr val="bg1"/>
                </a:solidFill>
                <a:latin typeface="Times New Roman" panose="02020603050405020304" pitchFamily="18" charset="0"/>
                <a:cs typeface="Times New Roman" panose="02020603050405020304" pitchFamily="18" charset="0"/>
              </a:rPr>
              <a:t>User can check their complaint history, can view their complaint status i.e., track complaint status. If complaint is closed user can give feedback to the technician.</a:t>
            </a:r>
          </a:p>
          <a:p>
            <a:pPr lvl="1"/>
            <a:r>
              <a:rPr lang="en-US" sz="1800" b="1" dirty="0">
                <a:solidFill>
                  <a:schemeClr val="bg1"/>
                </a:solidFill>
                <a:latin typeface="Times New Roman" panose="02020603050405020304" pitchFamily="18" charset="0"/>
                <a:cs typeface="Times New Roman" panose="02020603050405020304" pitchFamily="18" charset="0"/>
              </a:rPr>
              <a:t>Feedback  of complaint:</a:t>
            </a:r>
          </a:p>
          <a:p>
            <a:pPr marL="457200" lvl="1" indent="0">
              <a:buNone/>
            </a:pPr>
            <a:r>
              <a:rPr lang="en-US" sz="1900" dirty="0">
                <a:solidFill>
                  <a:schemeClr val="bg1"/>
                </a:solidFill>
                <a:latin typeface="Times New Roman" panose="02020603050405020304" pitchFamily="18" charset="0"/>
                <a:cs typeface="Times New Roman" panose="02020603050405020304" pitchFamily="18" charset="0"/>
              </a:rPr>
              <a:t>When a complaint is solved user can give feedback to technician. So that technician can improve further in quality of service.</a:t>
            </a:r>
          </a:p>
          <a:p>
            <a:pPr lvl="1"/>
            <a:r>
              <a:rPr lang="en-US" sz="2000" b="1" dirty="0">
                <a:solidFill>
                  <a:schemeClr val="bg1"/>
                </a:solidFill>
                <a:latin typeface="Times New Roman" panose="02020603050405020304" pitchFamily="18" charset="0"/>
                <a:cs typeface="Times New Roman" panose="02020603050405020304" pitchFamily="18" charset="0"/>
              </a:rPr>
              <a:t>User Registration:</a:t>
            </a:r>
          </a:p>
          <a:p>
            <a:pPr marL="457200" lvl="1" indent="0">
              <a:buNone/>
            </a:pPr>
            <a:r>
              <a:rPr lang="en-US" sz="1800" dirty="0">
                <a:solidFill>
                  <a:schemeClr val="bg1"/>
                </a:solidFill>
                <a:latin typeface="Times New Roman" panose="02020603050405020304" pitchFamily="18" charset="0"/>
                <a:cs typeface="Times New Roman" panose="02020603050405020304" pitchFamily="18" charset="0"/>
              </a:rPr>
              <a:t>To access the services one can register through website by filling the details and submitting the form. Users has to wait till the admin approves. Once they are approved user gets notified through Email and can start availing the services. </a:t>
            </a:r>
          </a:p>
          <a:p>
            <a:pPr lvl="1"/>
            <a:r>
              <a:rPr lang="en-US" sz="2000" b="1" dirty="0">
                <a:solidFill>
                  <a:schemeClr val="bg1"/>
                </a:solidFill>
                <a:latin typeface="Times New Roman" panose="02020603050405020304" pitchFamily="18" charset="0"/>
                <a:cs typeface="Times New Roman" panose="02020603050405020304" pitchFamily="18" charset="0"/>
              </a:rPr>
              <a:t>Forget Password</a:t>
            </a:r>
            <a:r>
              <a:rPr lang="en-US" sz="2000" dirty="0">
                <a:solidFill>
                  <a:schemeClr val="bg1"/>
                </a:solidFill>
                <a:latin typeface="Times New Roman" panose="02020603050405020304" pitchFamily="18" charset="0"/>
                <a:cs typeface="Times New Roman" panose="02020603050405020304" pitchFamily="18" charset="0"/>
              </a:rPr>
              <a:t>:</a:t>
            </a:r>
          </a:p>
          <a:p>
            <a:pPr marL="457200" lvl="1" indent="0">
              <a:buNone/>
            </a:pPr>
            <a:r>
              <a:rPr lang="en-US" sz="1800" dirty="0">
                <a:solidFill>
                  <a:schemeClr val="bg1"/>
                </a:solidFill>
                <a:latin typeface="Times New Roman" panose="02020603050405020304" pitchFamily="18" charset="0"/>
                <a:cs typeface="Times New Roman" panose="02020603050405020304" pitchFamily="18" charset="0"/>
              </a:rPr>
              <a:t>When a user forget his/ her password we can </a:t>
            </a:r>
            <a:r>
              <a:rPr lang="en-US" sz="1800" dirty="0" err="1">
                <a:solidFill>
                  <a:schemeClr val="bg1"/>
                </a:solidFill>
                <a:latin typeface="Times New Roman" panose="02020603050405020304" pitchFamily="18" charset="0"/>
                <a:cs typeface="Times New Roman" panose="02020603050405020304" pitchFamily="18" charset="0"/>
              </a:rPr>
              <a:t>retrive</a:t>
            </a:r>
            <a:r>
              <a:rPr lang="en-US" sz="1800" dirty="0">
                <a:solidFill>
                  <a:schemeClr val="bg1"/>
                </a:solidFill>
                <a:latin typeface="Times New Roman" panose="02020603050405020304" pitchFamily="18" charset="0"/>
                <a:cs typeface="Times New Roman" panose="02020603050405020304" pitchFamily="18" charset="0"/>
              </a:rPr>
              <a:t> account by sending an OTP (one-time-password) to registered Email. After Verifying Email User can create new password and recover account. If there is no user present system generates error message.</a:t>
            </a:r>
          </a:p>
          <a:p>
            <a:pPr marL="457200" lvl="1" indent="0">
              <a:buNone/>
            </a:pPr>
            <a:endParaRPr lang="en-US" sz="2000" dirty="0">
              <a:solidFill>
                <a:schemeClr val="bg1"/>
              </a:solidFill>
              <a:latin typeface="Times New Roman" panose="02020603050405020304" pitchFamily="18" charset="0"/>
              <a:cs typeface="Times New Roman" panose="02020603050405020304" pitchFamily="18" charset="0"/>
            </a:endParaRPr>
          </a:p>
          <a:p>
            <a:pPr marL="457200" lvl="1" indent="0">
              <a:buNone/>
            </a:pPr>
            <a:endParaRPr lang="en-US" sz="1800" b="1" dirty="0">
              <a:solidFill>
                <a:schemeClr val="bg1"/>
              </a:solidFill>
              <a:latin typeface="Times New Roman" panose="02020603050405020304" pitchFamily="18" charset="0"/>
              <a:cs typeface="Times New Roman" panose="02020603050405020304" pitchFamily="18" charset="0"/>
            </a:endParaRPr>
          </a:p>
          <a:p>
            <a:pPr marL="457200" lvl="1" indent="0">
              <a:buNone/>
            </a:pPr>
            <a:endParaRPr lang="en-US" sz="1800" dirty="0">
              <a:solidFill>
                <a:schemeClr val="bg1"/>
              </a:solidFill>
              <a:latin typeface="Times New Roman" panose="02020603050405020304" pitchFamily="18" charset="0"/>
              <a:cs typeface="Times New Roman" panose="02020603050405020304" pitchFamily="18" charset="0"/>
            </a:endParaRPr>
          </a:p>
          <a:p>
            <a:pPr marL="457200" lvl="1" indent="0">
              <a:buNone/>
            </a:pPr>
            <a:endParaRPr lang="en-US" sz="1800" b="1"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694262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34ABB3-4712-4355-83D2-C6FDE00ED2B8}"/>
              </a:ext>
            </a:extLst>
          </p:cNvPr>
          <p:cNvSpPr>
            <a:spLocks noGrp="1"/>
          </p:cNvSpPr>
          <p:nvPr>
            <p:ph type="title"/>
          </p:nvPr>
        </p:nvSpPr>
        <p:spPr>
          <a:xfrm>
            <a:off x="916021" y="141389"/>
            <a:ext cx="10515600" cy="1325563"/>
          </a:xfrm>
          <a:effectLst>
            <a:outerShdw blurRad="50800" dist="50800" dir="5400000" sx="25000" sy="25000" algn="ctr" rotWithShape="0">
              <a:srgbClr val="000000">
                <a:alpha val="43137"/>
              </a:srgbClr>
            </a:outerShdw>
          </a:effectLst>
        </p:spPr>
        <p:txBody>
          <a:bodyPr>
            <a:normAutofit/>
          </a:bodyPr>
          <a:lstStyle/>
          <a:p>
            <a:r>
              <a:rPr lang="en-US" sz="2400" dirty="0">
                <a:solidFill>
                  <a:schemeClr val="bg1"/>
                </a:solidFill>
              </a:rPr>
              <a:t>3. Technician Module</a:t>
            </a:r>
          </a:p>
        </p:txBody>
      </p:sp>
      <p:sp>
        <p:nvSpPr>
          <p:cNvPr id="3" name="Content Placeholder 2">
            <a:extLst>
              <a:ext uri="{FF2B5EF4-FFF2-40B4-BE49-F238E27FC236}">
                <a16:creationId xmlns:a16="http://schemas.microsoft.com/office/drawing/2014/main" id="{AC7396FB-9B97-48E7-8E07-3B080DEED075}"/>
              </a:ext>
            </a:extLst>
          </p:cNvPr>
          <p:cNvSpPr>
            <a:spLocks noGrp="1"/>
          </p:cNvSpPr>
          <p:nvPr>
            <p:ph idx="1"/>
          </p:nvPr>
        </p:nvSpPr>
        <p:spPr>
          <a:xfrm>
            <a:off x="838200" y="1653804"/>
            <a:ext cx="10515600" cy="4351338"/>
          </a:xfrm>
        </p:spPr>
        <p:txBody>
          <a:bodyPr/>
          <a:lstStyle/>
          <a:p>
            <a:pPr>
              <a:buFont typeface="Wingdings" panose="05000000000000000000" pitchFamily="2" charset="2"/>
              <a:buChar char="Ø"/>
            </a:pPr>
            <a:r>
              <a:rPr lang="en-US" dirty="0">
                <a:solidFill>
                  <a:schemeClr val="bg1"/>
                </a:solidFill>
              </a:rPr>
              <a:t>Login</a:t>
            </a:r>
          </a:p>
          <a:p>
            <a:pPr>
              <a:buFont typeface="Wingdings" panose="05000000000000000000" pitchFamily="2" charset="2"/>
              <a:buChar char="Ø"/>
            </a:pPr>
            <a:r>
              <a:rPr lang="en-US" dirty="0">
                <a:solidFill>
                  <a:schemeClr val="bg1"/>
                </a:solidFill>
              </a:rPr>
              <a:t>View/update Profile Details</a:t>
            </a:r>
          </a:p>
          <a:p>
            <a:pPr>
              <a:buFont typeface="Wingdings" panose="05000000000000000000" pitchFamily="2" charset="2"/>
              <a:buChar char="Ø"/>
            </a:pPr>
            <a:r>
              <a:rPr lang="en-US" dirty="0">
                <a:solidFill>
                  <a:schemeClr val="bg1"/>
                </a:solidFill>
              </a:rPr>
              <a:t>Can Check Assigned Complaints</a:t>
            </a:r>
          </a:p>
          <a:p>
            <a:pPr>
              <a:buFont typeface="Wingdings" panose="05000000000000000000" pitchFamily="2" charset="2"/>
              <a:buChar char="Ø"/>
            </a:pPr>
            <a:r>
              <a:rPr lang="en-US" dirty="0">
                <a:solidFill>
                  <a:schemeClr val="bg1"/>
                </a:solidFill>
              </a:rPr>
              <a:t>Notified by Email When Task is Assigned</a:t>
            </a:r>
          </a:p>
          <a:p>
            <a:pPr>
              <a:buFont typeface="Wingdings" panose="05000000000000000000" pitchFamily="2" charset="2"/>
              <a:buChar char="Ø"/>
            </a:pPr>
            <a:r>
              <a:rPr lang="en-US" dirty="0">
                <a:solidFill>
                  <a:schemeClr val="bg1"/>
                </a:solidFill>
              </a:rPr>
              <a:t>Receive feedback</a:t>
            </a:r>
          </a:p>
          <a:p>
            <a:pPr>
              <a:buFont typeface="Wingdings" panose="05000000000000000000" pitchFamily="2" charset="2"/>
              <a:buChar char="Ø"/>
            </a:pPr>
            <a:r>
              <a:rPr lang="en-US" dirty="0">
                <a:solidFill>
                  <a:schemeClr val="bg1"/>
                </a:solidFill>
              </a:rPr>
              <a:t>Change password</a:t>
            </a:r>
          </a:p>
          <a:p>
            <a:pPr>
              <a:buFont typeface="Wingdings" panose="05000000000000000000" pitchFamily="2" charset="2"/>
              <a:buChar char="Ø"/>
            </a:pPr>
            <a:r>
              <a:rPr lang="en-US" dirty="0">
                <a:solidFill>
                  <a:schemeClr val="bg1"/>
                </a:solidFill>
              </a:rPr>
              <a:t>Forget Password.</a:t>
            </a:r>
          </a:p>
          <a:p>
            <a:pPr>
              <a:buFont typeface="Wingdings" panose="05000000000000000000" pitchFamily="2" charset="2"/>
              <a:buChar char="Ø"/>
            </a:pPr>
            <a:endParaRPr lang="en-US" dirty="0">
              <a:solidFill>
                <a:schemeClr val="bg1"/>
              </a:solidFill>
            </a:endParaRPr>
          </a:p>
          <a:p>
            <a:pPr>
              <a:buFont typeface="Wingdings" panose="05000000000000000000" pitchFamily="2" charset="2"/>
              <a:buChar char="Ø"/>
            </a:pPr>
            <a:endParaRPr lang="en-US" dirty="0">
              <a:solidFill>
                <a:schemeClr val="bg1"/>
              </a:solidFill>
            </a:endParaRPr>
          </a:p>
          <a:p>
            <a:pPr>
              <a:buFont typeface="Wingdings" panose="05000000000000000000" pitchFamily="2" charset="2"/>
              <a:buChar char="Ø"/>
            </a:pPr>
            <a:endParaRPr lang="en-US" dirty="0">
              <a:solidFill>
                <a:schemeClr val="bg1"/>
              </a:solidFill>
            </a:endParaRPr>
          </a:p>
        </p:txBody>
      </p:sp>
      <p:sp>
        <p:nvSpPr>
          <p:cNvPr id="4" name="Oval 3">
            <a:extLst>
              <a:ext uri="{FF2B5EF4-FFF2-40B4-BE49-F238E27FC236}">
                <a16:creationId xmlns:a16="http://schemas.microsoft.com/office/drawing/2014/main" id="{92F644E2-086A-4232-B860-75FE6B4D6552}"/>
              </a:ext>
            </a:extLst>
          </p:cNvPr>
          <p:cNvSpPr/>
          <p:nvPr/>
        </p:nvSpPr>
        <p:spPr>
          <a:xfrm>
            <a:off x="4348790" y="328241"/>
            <a:ext cx="1177047" cy="1070043"/>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4A3EC2BB-B6B4-41FE-A1D6-EA31BB64DA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64939" y="221237"/>
            <a:ext cx="1177047" cy="1177047"/>
          </a:xfrm>
          <a:prstGeom prst="rect">
            <a:avLst/>
          </a:prstGeom>
        </p:spPr>
      </p:pic>
    </p:spTree>
    <p:extLst>
      <p:ext uri="{BB962C8B-B14F-4D97-AF65-F5344CB8AC3E}">
        <p14:creationId xmlns:p14="http://schemas.microsoft.com/office/powerpoint/2010/main" val="40639183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4C1E329-5D2C-4ED3-BEA2-297BD32589C3}"/>
              </a:ext>
            </a:extLst>
          </p:cNvPr>
          <p:cNvSpPr>
            <a:spLocks noGrp="1"/>
          </p:cNvSpPr>
          <p:nvPr>
            <p:ph idx="1"/>
          </p:nvPr>
        </p:nvSpPr>
        <p:spPr>
          <a:xfrm>
            <a:off x="716692" y="506628"/>
            <a:ext cx="11046940" cy="6116594"/>
          </a:xfrm>
        </p:spPr>
        <p:txBody>
          <a:bodyPr>
            <a:normAutofit fontScale="92500" lnSpcReduction="10000"/>
          </a:bodyPr>
          <a:lstStyle/>
          <a:p>
            <a:pPr lvl="1"/>
            <a:r>
              <a:rPr lang="en-US" sz="2000" b="1" dirty="0">
                <a:solidFill>
                  <a:schemeClr val="bg1"/>
                </a:solidFill>
                <a:latin typeface="Times New Roman" panose="02020603050405020304" pitchFamily="18" charset="0"/>
                <a:cs typeface="Times New Roman" panose="02020603050405020304" pitchFamily="18" charset="0"/>
              </a:rPr>
              <a:t>Login:</a:t>
            </a:r>
          </a:p>
          <a:p>
            <a:pPr marL="457200" lvl="1" indent="0">
              <a:buNone/>
            </a:pPr>
            <a:r>
              <a:rPr lang="en-US" sz="1900" dirty="0">
                <a:solidFill>
                  <a:schemeClr val="bg1"/>
                </a:solidFill>
                <a:latin typeface="Times New Roman" panose="02020603050405020304" pitchFamily="18" charset="0"/>
                <a:cs typeface="Times New Roman" panose="02020603050405020304" pitchFamily="18" charset="0"/>
              </a:rPr>
              <a:t>Technician is a person who resolves the complaints raised by the users. Technician login into their account and start solving their assigned </a:t>
            </a:r>
            <a:r>
              <a:rPr lang="en-US" sz="1900" dirty="0" err="1">
                <a:solidFill>
                  <a:schemeClr val="bg1"/>
                </a:solidFill>
                <a:latin typeface="Times New Roman" panose="02020603050405020304" pitchFamily="18" charset="0"/>
                <a:cs typeface="Times New Roman" panose="02020603050405020304" pitchFamily="18" charset="0"/>
              </a:rPr>
              <a:t>comlpaints</a:t>
            </a:r>
            <a:r>
              <a:rPr lang="en-US" sz="1900" dirty="0">
                <a:solidFill>
                  <a:schemeClr val="bg1"/>
                </a:solidFill>
                <a:latin typeface="Times New Roman" panose="02020603050405020304" pitchFamily="18" charset="0"/>
                <a:cs typeface="Times New Roman" panose="02020603050405020304" pitchFamily="18" charset="0"/>
              </a:rPr>
              <a:t>.</a:t>
            </a:r>
            <a:r>
              <a:rPr lang="en-US" dirty="0"/>
              <a:t> </a:t>
            </a:r>
            <a:r>
              <a:rPr lang="en-US" sz="1900" dirty="0">
                <a:solidFill>
                  <a:schemeClr val="bg1"/>
                </a:solidFill>
                <a:latin typeface="Times New Roman" panose="02020603050405020304" pitchFamily="18" charset="0"/>
                <a:cs typeface="Times New Roman" panose="02020603050405020304" pitchFamily="18" charset="0"/>
              </a:rPr>
              <a:t>So the interface for technician should be very minimalistic. Technician passwords are safely encrypted using MD5 algorithm over the network and also stored as encrypted password in local database. So there is a high security to their accounts.</a:t>
            </a:r>
          </a:p>
          <a:p>
            <a:pPr marL="457200" lvl="1" indent="0">
              <a:buNone/>
            </a:pPr>
            <a:endParaRPr lang="en-US" sz="1900" dirty="0">
              <a:solidFill>
                <a:schemeClr val="bg1"/>
              </a:solidFill>
              <a:latin typeface="Times New Roman" panose="02020603050405020304" pitchFamily="18" charset="0"/>
              <a:cs typeface="Times New Roman" panose="02020603050405020304" pitchFamily="18" charset="0"/>
            </a:endParaRPr>
          </a:p>
          <a:p>
            <a:pPr lvl="1"/>
            <a:r>
              <a:rPr lang="en-US" sz="2000" b="1" dirty="0">
                <a:solidFill>
                  <a:schemeClr val="bg1"/>
                </a:solidFill>
              </a:rPr>
              <a:t>View/update Profile Details:</a:t>
            </a:r>
          </a:p>
          <a:p>
            <a:pPr marL="457200" lvl="1" indent="0">
              <a:buNone/>
            </a:pPr>
            <a:r>
              <a:rPr lang="en-US" sz="1900" dirty="0">
                <a:solidFill>
                  <a:schemeClr val="bg1"/>
                </a:solidFill>
                <a:latin typeface="Times New Roman" panose="02020603050405020304" pitchFamily="18" charset="0"/>
                <a:cs typeface="Times New Roman" panose="02020603050405020304" pitchFamily="18" charset="0"/>
              </a:rPr>
              <a:t>Technician can view or edit his profile .But cannot edit default values like Technician ID, Email ID type of job . Technician can edit his account details any no of times </a:t>
            </a:r>
          </a:p>
          <a:p>
            <a:pPr marL="457200" lvl="1" indent="0">
              <a:buNone/>
            </a:pPr>
            <a:endParaRPr lang="en-US" sz="1800" dirty="0">
              <a:solidFill>
                <a:schemeClr val="bg1"/>
              </a:solidFill>
              <a:latin typeface="Times New Roman" panose="02020603050405020304" pitchFamily="18" charset="0"/>
              <a:cs typeface="Times New Roman" panose="02020603050405020304" pitchFamily="18" charset="0"/>
            </a:endParaRPr>
          </a:p>
          <a:p>
            <a:pPr lvl="1"/>
            <a:r>
              <a:rPr lang="en-US" sz="2000" b="1" dirty="0">
                <a:solidFill>
                  <a:schemeClr val="bg1"/>
                </a:solidFill>
                <a:latin typeface="Times New Roman" panose="02020603050405020304" pitchFamily="18" charset="0"/>
                <a:cs typeface="Times New Roman" panose="02020603050405020304" pitchFamily="18" charset="0"/>
              </a:rPr>
              <a:t>Assigned Complaints:</a:t>
            </a:r>
          </a:p>
          <a:p>
            <a:pPr marL="457200" lvl="1" indent="0">
              <a:buNone/>
            </a:pPr>
            <a:r>
              <a:rPr lang="en-US" sz="1900" dirty="0">
                <a:solidFill>
                  <a:schemeClr val="bg1"/>
                </a:solidFill>
                <a:latin typeface="Times New Roman" panose="02020603050405020304" pitchFamily="18" charset="0"/>
                <a:cs typeface="Times New Roman" panose="02020603050405020304" pitchFamily="18" charset="0"/>
              </a:rPr>
              <a:t>Technician can view Complaints Assigned to him and user contact details who filed a complaint. User can view complete description and user details. After a complaint is solved technician can close a complaint and acknowledgement mail is sent to the concerned user.</a:t>
            </a:r>
          </a:p>
          <a:p>
            <a:pPr marL="457200" lvl="1" indent="0">
              <a:buNone/>
            </a:pPr>
            <a:endParaRPr lang="en-US" sz="1900" b="1" dirty="0">
              <a:solidFill>
                <a:schemeClr val="bg1"/>
              </a:solidFill>
              <a:latin typeface="Times New Roman" panose="02020603050405020304" pitchFamily="18" charset="0"/>
              <a:cs typeface="Times New Roman" panose="02020603050405020304" pitchFamily="18" charset="0"/>
            </a:endParaRPr>
          </a:p>
          <a:p>
            <a:pPr lvl="1"/>
            <a:r>
              <a:rPr lang="en-US" sz="2000" b="1" dirty="0">
                <a:solidFill>
                  <a:schemeClr val="bg1"/>
                </a:solidFill>
                <a:latin typeface="Times New Roman" panose="02020603050405020304" pitchFamily="18" charset="0"/>
                <a:cs typeface="Times New Roman" panose="02020603050405020304" pitchFamily="18" charset="0"/>
              </a:rPr>
              <a:t>Receive feedback:</a:t>
            </a:r>
          </a:p>
          <a:p>
            <a:pPr marL="457200" lvl="1" indent="0">
              <a:buNone/>
            </a:pPr>
            <a:r>
              <a:rPr lang="en-US" sz="1900" dirty="0">
                <a:solidFill>
                  <a:schemeClr val="bg1"/>
                </a:solidFill>
                <a:latin typeface="Times New Roman" panose="02020603050405020304" pitchFamily="18" charset="0"/>
                <a:cs typeface="Times New Roman" panose="02020603050405020304" pitchFamily="18" charset="0"/>
              </a:rPr>
              <a:t>When a complaint is solved user can give feedback to technician. So that technician can improve further in quality of service.</a:t>
            </a:r>
          </a:p>
          <a:p>
            <a:pPr marL="457200" lvl="1" indent="0">
              <a:buNone/>
            </a:pPr>
            <a:endParaRPr lang="en-US" sz="1900" dirty="0">
              <a:solidFill>
                <a:schemeClr val="bg1"/>
              </a:solidFill>
              <a:latin typeface="Times New Roman" panose="02020603050405020304" pitchFamily="18" charset="0"/>
              <a:cs typeface="Times New Roman" panose="02020603050405020304" pitchFamily="18" charset="0"/>
            </a:endParaRPr>
          </a:p>
          <a:p>
            <a:pPr lvl="1"/>
            <a:r>
              <a:rPr lang="en-US" sz="2000" b="1" dirty="0">
                <a:solidFill>
                  <a:schemeClr val="bg1"/>
                </a:solidFill>
                <a:latin typeface="Times New Roman" panose="02020603050405020304" pitchFamily="18" charset="0"/>
                <a:cs typeface="Times New Roman" panose="02020603050405020304" pitchFamily="18" charset="0"/>
              </a:rPr>
              <a:t>Forget Password</a:t>
            </a:r>
            <a:r>
              <a:rPr lang="en-US" sz="2000" dirty="0">
                <a:solidFill>
                  <a:schemeClr val="bg1"/>
                </a:solidFill>
                <a:latin typeface="Times New Roman" panose="02020603050405020304" pitchFamily="18" charset="0"/>
                <a:cs typeface="Times New Roman" panose="02020603050405020304" pitchFamily="18" charset="0"/>
              </a:rPr>
              <a:t>:</a:t>
            </a:r>
          </a:p>
          <a:p>
            <a:pPr marL="457200" lvl="1" indent="0">
              <a:buNone/>
            </a:pPr>
            <a:r>
              <a:rPr lang="en-US" sz="1900" dirty="0">
                <a:solidFill>
                  <a:schemeClr val="bg1"/>
                </a:solidFill>
                <a:latin typeface="Times New Roman" panose="02020603050405020304" pitchFamily="18" charset="0"/>
                <a:cs typeface="Times New Roman" panose="02020603050405020304" pitchFamily="18" charset="0"/>
              </a:rPr>
              <a:t>When a user forget his/ her password we can </a:t>
            </a:r>
            <a:r>
              <a:rPr lang="en-US" sz="1900" dirty="0" err="1">
                <a:solidFill>
                  <a:schemeClr val="bg1"/>
                </a:solidFill>
                <a:latin typeface="Times New Roman" panose="02020603050405020304" pitchFamily="18" charset="0"/>
                <a:cs typeface="Times New Roman" panose="02020603050405020304" pitchFamily="18" charset="0"/>
              </a:rPr>
              <a:t>retrive</a:t>
            </a:r>
            <a:r>
              <a:rPr lang="en-US" sz="1900" dirty="0">
                <a:solidFill>
                  <a:schemeClr val="bg1"/>
                </a:solidFill>
                <a:latin typeface="Times New Roman" panose="02020603050405020304" pitchFamily="18" charset="0"/>
                <a:cs typeface="Times New Roman" panose="02020603050405020304" pitchFamily="18" charset="0"/>
              </a:rPr>
              <a:t> account by sending an OTP (one-time-password) to registered Email. After Verifying Email User can create new password and recover account. If there is no user present system generates error message</a:t>
            </a:r>
            <a:r>
              <a:rPr lang="en-US" sz="1800" dirty="0">
                <a:solidFill>
                  <a:schemeClr val="bg1"/>
                </a:solidFill>
                <a:latin typeface="Times New Roman" panose="02020603050405020304" pitchFamily="18" charset="0"/>
                <a:cs typeface="Times New Roman" panose="02020603050405020304" pitchFamily="18" charset="0"/>
              </a:rPr>
              <a:t>.</a:t>
            </a:r>
          </a:p>
          <a:p>
            <a:pPr lvl="1"/>
            <a:endParaRPr lang="en-US" dirty="0"/>
          </a:p>
        </p:txBody>
      </p:sp>
    </p:spTree>
    <p:extLst>
      <p:ext uri="{BB962C8B-B14F-4D97-AF65-F5344CB8AC3E}">
        <p14:creationId xmlns:p14="http://schemas.microsoft.com/office/powerpoint/2010/main" val="18336201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2AC54E6-029E-4B14-821E-CD4FD95CAD6B}"/>
              </a:ext>
            </a:extLst>
          </p:cNvPr>
          <p:cNvSpPr>
            <a:spLocks noGrp="1"/>
          </p:cNvSpPr>
          <p:nvPr>
            <p:ph type="title"/>
          </p:nvPr>
        </p:nvSpPr>
        <p:spPr>
          <a:xfrm>
            <a:off x="1482810" y="266271"/>
            <a:ext cx="8946292" cy="784053"/>
          </a:xfrm>
        </p:spPr>
        <p:txBody>
          <a:bodyPr/>
          <a:lstStyle/>
          <a:p>
            <a:pPr algn="ctr"/>
            <a:r>
              <a:rPr lang="en-US" sz="2400" b="1" dirty="0">
                <a:solidFill>
                  <a:schemeClr val="bg1"/>
                </a:solidFill>
                <a:latin typeface="Times New Roman" panose="02020603050405020304" pitchFamily="18" charset="0"/>
                <a:cs typeface="Times New Roman" panose="02020603050405020304" pitchFamily="18" charset="0"/>
              </a:rPr>
              <a:t>LOGIN FORM FOR USER</a:t>
            </a:r>
            <a:endParaRPr lang="en-US" b="1" dirty="0">
              <a:solidFill>
                <a:schemeClr val="bg1"/>
              </a:solidFill>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767379F1-B07D-4802-AE44-5C487B1C19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1405" y="932636"/>
            <a:ext cx="10268465" cy="5773193"/>
          </a:xfrm>
          <a:prstGeom prst="rect">
            <a:avLst/>
          </a:prstGeom>
        </p:spPr>
      </p:pic>
    </p:spTree>
    <p:extLst>
      <p:ext uri="{BB962C8B-B14F-4D97-AF65-F5344CB8AC3E}">
        <p14:creationId xmlns:p14="http://schemas.microsoft.com/office/powerpoint/2010/main" val="1905450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BECF8E-7164-4A36-AD75-0B3BDC5B0D87}"/>
              </a:ext>
            </a:extLst>
          </p:cNvPr>
          <p:cNvSpPr>
            <a:spLocks noGrp="1"/>
          </p:cNvSpPr>
          <p:nvPr>
            <p:ph type="title"/>
          </p:nvPr>
        </p:nvSpPr>
        <p:spPr>
          <a:xfrm>
            <a:off x="1000899" y="0"/>
            <a:ext cx="10575324" cy="734626"/>
          </a:xfrm>
        </p:spPr>
        <p:txBody>
          <a:bodyPr/>
          <a:lstStyle/>
          <a:p>
            <a:r>
              <a:rPr lang="en-US" b="1" dirty="0"/>
              <a:t>			</a:t>
            </a:r>
            <a:r>
              <a:rPr lang="en-US" sz="2400" b="1" dirty="0">
                <a:solidFill>
                  <a:schemeClr val="bg1"/>
                </a:solidFill>
                <a:latin typeface="Times New Roman" panose="02020603050405020304" pitchFamily="18" charset="0"/>
                <a:cs typeface="Times New Roman" panose="02020603050405020304" pitchFamily="18" charset="0"/>
              </a:rPr>
              <a:t>LOGIN FOR TECHNICIAN</a:t>
            </a:r>
            <a:r>
              <a:rPr lang="en-US" b="1" dirty="0"/>
              <a:t>	</a:t>
            </a:r>
          </a:p>
        </p:txBody>
      </p:sp>
      <p:pic>
        <p:nvPicPr>
          <p:cNvPr id="4" name="Picture 3">
            <a:extLst>
              <a:ext uri="{FF2B5EF4-FFF2-40B4-BE49-F238E27FC236}">
                <a16:creationId xmlns:a16="http://schemas.microsoft.com/office/drawing/2014/main" id="{8AA5B5AA-72F3-42B8-931D-38FF75F0A7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20114" y="970877"/>
            <a:ext cx="9551772" cy="5370250"/>
          </a:xfrm>
          <a:prstGeom prst="rect">
            <a:avLst/>
          </a:prstGeom>
        </p:spPr>
      </p:pic>
    </p:spTree>
    <p:extLst>
      <p:ext uri="{BB962C8B-B14F-4D97-AF65-F5344CB8AC3E}">
        <p14:creationId xmlns:p14="http://schemas.microsoft.com/office/powerpoint/2010/main" val="38279180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1246DD-5647-4588-9901-243578912AFE}"/>
              </a:ext>
            </a:extLst>
          </p:cNvPr>
          <p:cNvSpPr>
            <a:spLocks noGrp="1"/>
          </p:cNvSpPr>
          <p:nvPr>
            <p:ph type="title"/>
          </p:nvPr>
        </p:nvSpPr>
        <p:spPr>
          <a:xfrm>
            <a:off x="838200" y="365126"/>
            <a:ext cx="10048103" cy="759340"/>
          </a:xfrm>
        </p:spPr>
        <p:txBody>
          <a:bodyPr>
            <a:normAutofit/>
          </a:bodyPr>
          <a:lstStyle/>
          <a:p>
            <a:r>
              <a:rPr lang="en-US" sz="2400" dirty="0">
                <a:latin typeface="Times New Roman" panose="02020603050405020304" pitchFamily="18" charset="0"/>
                <a:cs typeface="Times New Roman" panose="02020603050405020304" pitchFamily="18" charset="0"/>
              </a:rPr>
              <a:t>				</a:t>
            </a:r>
            <a:r>
              <a:rPr lang="en-US" sz="2400" b="1" dirty="0">
                <a:solidFill>
                  <a:schemeClr val="bg1"/>
                </a:solidFill>
                <a:latin typeface="Times New Roman" panose="02020603050405020304" pitchFamily="18" charset="0"/>
                <a:cs typeface="Times New Roman" panose="02020603050405020304" pitchFamily="18" charset="0"/>
              </a:rPr>
              <a:t>LOGIN FORM FOR ADMIN</a:t>
            </a:r>
          </a:p>
        </p:txBody>
      </p:sp>
      <p:pic>
        <p:nvPicPr>
          <p:cNvPr id="4" name="Picture 3">
            <a:extLst>
              <a:ext uri="{FF2B5EF4-FFF2-40B4-BE49-F238E27FC236}">
                <a16:creationId xmlns:a16="http://schemas.microsoft.com/office/drawing/2014/main" id="{1CE33536-96A9-4A1E-8EB3-CA1F81E6E81F}"/>
              </a:ext>
            </a:extLst>
          </p:cNvPr>
          <p:cNvPicPr>
            <a:picLocks noChangeAspect="1"/>
          </p:cNvPicPr>
          <p:nvPr/>
        </p:nvPicPr>
        <p:blipFill>
          <a:blip r:embed="rId2"/>
          <a:stretch>
            <a:fillRect/>
          </a:stretch>
        </p:blipFill>
        <p:spPr>
          <a:xfrm>
            <a:off x="812800" y="1272784"/>
            <a:ext cx="10490200" cy="5086859"/>
          </a:xfrm>
          <a:prstGeom prst="rect">
            <a:avLst/>
          </a:prstGeom>
        </p:spPr>
      </p:pic>
    </p:spTree>
    <p:extLst>
      <p:ext uri="{BB962C8B-B14F-4D97-AF65-F5344CB8AC3E}">
        <p14:creationId xmlns:p14="http://schemas.microsoft.com/office/powerpoint/2010/main" val="21515134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A0F966-A87D-4C8D-8467-D49AFAEFF73F}"/>
              </a:ext>
            </a:extLst>
          </p:cNvPr>
          <p:cNvSpPr>
            <a:spLocks noGrp="1"/>
          </p:cNvSpPr>
          <p:nvPr>
            <p:ph type="title"/>
          </p:nvPr>
        </p:nvSpPr>
        <p:spPr>
          <a:xfrm>
            <a:off x="1993900" y="365125"/>
            <a:ext cx="9359900" cy="714375"/>
          </a:xfrm>
        </p:spPr>
        <p:txBody>
          <a:bodyPr>
            <a:normAutofit/>
          </a:bodyPr>
          <a:lstStyle/>
          <a:p>
            <a:r>
              <a:rPr lang="en-US" sz="2400" dirty="0">
                <a:solidFill>
                  <a:schemeClr val="bg1"/>
                </a:solidFill>
                <a:latin typeface="Times New Roman" panose="02020603050405020304" pitchFamily="18" charset="0"/>
                <a:cs typeface="Times New Roman" panose="02020603050405020304" pitchFamily="18" charset="0"/>
              </a:rPr>
              <a:t>			 FORGET PASSORD</a:t>
            </a:r>
          </a:p>
        </p:txBody>
      </p:sp>
      <p:pic>
        <p:nvPicPr>
          <p:cNvPr id="4" name="Picture 3">
            <a:extLst>
              <a:ext uri="{FF2B5EF4-FFF2-40B4-BE49-F238E27FC236}">
                <a16:creationId xmlns:a16="http://schemas.microsoft.com/office/drawing/2014/main" id="{1997096F-2358-4A24-949D-B59611018B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3150" y="1079500"/>
            <a:ext cx="10045700" cy="5647948"/>
          </a:xfrm>
          <a:prstGeom prst="rect">
            <a:avLst/>
          </a:prstGeom>
        </p:spPr>
      </p:pic>
    </p:spTree>
    <p:extLst>
      <p:ext uri="{BB962C8B-B14F-4D97-AF65-F5344CB8AC3E}">
        <p14:creationId xmlns:p14="http://schemas.microsoft.com/office/powerpoint/2010/main" val="12961055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01C862-2DAB-4F1E-A345-942772631370}"/>
              </a:ext>
            </a:extLst>
          </p:cNvPr>
          <p:cNvSpPr>
            <a:spLocks noGrp="1"/>
          </p:cNvSpPr>
          <p:nvPr>
            <p:ph type="title"/>
          </p:nvPr>
        </p:nvSpPr>
        <p:spPr>
          <a:xfrm>
            <a:off x="2197100" y="365125"/>
            <a:ext cx="9156700" cy="828675"/>
          </a:xfrm>
        </p:spPr>
        <p:txBody>
          <a:bodyPr>
            <a:normAutofit/>
          </a:bodyPr>
          <a:lstStyle/>
          <a:p>
            <a:r>
              <a:rPr lang="en-US" sz="2400" b="1" dirty="0">
                <a:solidFill>
                  <a:schemeClr val="bg1"/>
                </a:solidFill>
                <a:latin typeface="Times New Roman" panose="02020603050405020304" pitchFamily="18" charset="0"/>
                <a:cs typeface="Times New Roman" panose="02020603050405020304" pitchFamily="18" charset="0"/>
              </a:rPr>
              <a:t>	        	   CHANGE PASSWORD</a:t>
            </a:r>
          </a:p>
        </p:txBody>
      </p:sp>
      <p:pic>
        <p:nvPicPr>
          <p:cNvPr id="3" name="Picture 2">
            <a:extLst>
              <a:ext uri="{FF2B5EF4-FFF2-40B4-BE49-F238E27FC236}">
                <a16:creationId xmlns:a16="http://schemas.microsoft.com/office/drawing/2014/main" id="{95FD44A0-88BA-4BA5-9114-963C79CE6C0B}"/>
              </a:ext>
            </a:extLst>
          </p:cNvPr>
          <p:cNvPicPr>
            <a:picLocks noChangeAspect="1"/>
          </p:cNvPicPr>
          <p:nvPr/>
        </p:nvPicPr>
        <p:blipFill>
          <a:blip r:embed="rId2"/>
          <a:stretch>
            <a:fillRect/>
          </a:stretch>
        </p:blipFill>
        <p:spPr>
          <a:xfrm>
            <a:off x="952500" y="1303723"/>
            <a:ext cx="10401300" cy="5189152"/>
          </a:xfrm>
          <a:prstGeom prst="rect">
            <a:avLst/>
          </a:prstGeom>
        </p:spPr>
      </p:pic>
    </p:spTree>
    <p:extLst>
      <p:ext uri="{BB962C8B-B14F-4D97-AF65-F5344CB8AC3E}">
        <p14:creationId xmlns:p14="http://schemas.microsoft.com/office/powerpoint/2010/main" val="9019026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E1440C-708C-4A79-B4D2-3FA82E853AA6}"/>
              </a:ext>
            </a:extLst>
          </p:cNvPr>
          <p:cNvSpPr>
            <a:spLocks noGrp="1"/>
          </p:cNvSpPr>
          <p:nvPr>
            <p:ph type="title"/>
          </p:nvPr>
        </p:nvSpPr>
        <p:spPr>
          <a:xfrm>
            <a:off x="2311400" y="365125"/>
            <a:ext cx="9042400" cy="612775"/>
          </a:xfrm>
        </p:spPr>
        <p:txBody>
          <a:bodyPr>
            <a:normAutofit/>
          </a:bodyPr>
          <a:lstStyle/>
          <a:p>
            <a:r>
              <a:rPr lang="en-US" sz="2400" b="1" dirty="0">
                <a:solidFill>
                  <a:schemeClr val="bg1"/>
                </a:solidFill>
                <a:latin typeface="Times New Roman" panose="02020603050405020304" pitchFamily="18" charset="0"/>
                <a:cs typeface="Times New Roman" panose="02020603050405020304" pitchFamily="18" charset="0"/>
              </a:rPr>
              <a:t>			User Registration</a:t>
            </a:r>
          </a:p>
        </p:txBody>
      </p:sp>
      <p:pic>
        <p:nvPicPr>
          <p:cNvPr id="3" name="Picture 2">
            <a:extLst>
              <a:ext uri="{FF2B5EF4-FFF2-40B4-BE49-F238E27FC236}">
                <a16:creationId xmlns:a16="http://schemas.microsoft.com/office/drawing/2014/main" id="{67A579EA-7B11-4E9E-B9D8-B1BE047E0CD3}"/>
              </a:ext>
            </a:extLst>
          </p:cNvPr>
          <p:cNvPicPr>
            <a:picLocks noChangeAspect="1"/>
          </p:cNvPicPr>
          <p:nvPr/>
        </p:nvPicPr>
        <p:blipFill>
          <a:blip r:embed="rId2"/>
          <a:stretch>
            <a:fillRect/>
          </a:stretch>
        </p:blipFill>
        <p:spPr>
          <a:xfrm>
            <a:off x="1206500" y="1153070"/>
            <a:ext cx="10299700" cy="5047384"/>
          </a:xfrm>
          <a:prstGeom prst="rect">
            <a:avLst/>
          </a:prstGeom>
        </p:spPr>
      </p:pic>
    </p:spTree>
    <p:extLst>
      <p:ext uri="{BB962C8B-B14F-4D97-AF65-F5344CB8AC3E}">
        <p14:creationId xmlns:p14="http://schemas.microsoft.com/office/powerpoint/2010/main" val="609635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353D412-4C51-40B7-A1D4-1BF6BF9E9CF9}"/>
              </a:ext>
            </a:extLst>
          </p:cNvPr>
          <p:cNvSpPr>
            <a:spLocks noGrp="1"/>
          </p:cNvSpPr>
          <p:nvPr>
            <p:ph type="title"/>
          </p:nvPr>
        </p:nvSpPr>
        <p:spPr>
          <a:xfrm>
            <a:off x="2311400" y="365125"/>
            <a:ext cx="9042400" cy="612775"/>
          </a:xfrm>
        </p:spPr>
        <p:txBody>
          <a:bodyPr>
            <a:normAutofit/>
          </a:bodyPr>
          <a:lstStyle/>
          <a:p>
            <a:r>
              <a:rPr lang="en-US" sz="2400" b="1" dirty="0">
                <a:solidFill>
                  <a:schemeClr val="bg1"/>
                </a:solidFill>
                <a:latin typeface="Times New Roman" panose="02020603050405020304" pitchFamily="18" charset="0"/>
                <a:cs typeface="Times New Roman" panose="02020603050405020304" pitchFamily="18" charset="0"/>
              </a:rPr>
              <a:t>			Notice Board</a:t>
            </a:r>
          </a:p>
        </p:txBody>
      </p:sp>
      <p:pic>
        <p:nvPicPr>
          <p:cNvPr id="4" name="Picture 3">
            <a:extLst>
              <a:ext uri="{FF2B5EF4-FFF2-40B4-BE49-F238E27FC236}">
                <a16:creationId xmlns:a16="http://schemas.microsoft.com/office/drawing/2014/main" id="{1C840D29-D35C-4D57-A7D9-0D8CE50297E6}"/>
              </a:ext>
            </a:extLst>
          </p:cNvPr>
          <p:cNvPicPr>
            <a:picLocks noChangeAspect="1"/>
          </p:cNvPicPr>
          <p:nvPr/>
        </p:nvPicPr>
        <p:blipFill>
          <a:blip r:embed="rId2"/>
          <a:stretch>
            <a:fillRect/>
          </a:stretch>
        </p:blipFill>
        <p:spPr>
          <a:xfrm>
            <a:off x="1092200" y="1092124"/>
            <a:ext cx="10261600" cy="5005844"/>
          </a:xfrm>
          <a:prstGeom prst="rect">
            <a:avLst/>
          </a:prstGeom>
        </p:spPr>
      </p:pic>
    </p:spTree>
    <p:extLst>
      <p:ext uri="{BB962C8B-B14F-4D97-AF65-F5344CB8AC3E}">
        <p14:creationId xmlns:p14="http://schemas.microsoft.com/office/powerpoint/2010/main" val="37047025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D0B2BD-6A4B-4234-9F83-BFF485DF45DD}"/>
              </a:ext>
            </a:extLst>
          </p:cNvPr>
          <p:cNvSpPr>
            <a:spLocks noGrp="1"/>
          </p:cNvSpPr>
          <p:nvPr>
            <p:ph type="title"/>
          </p:nvPr>
        </p:nvSpPr>
        <p:spPr>
          <a:xfrm>
            <a:off x="714633" y="0"/>
            <a:ext cx="10515600" cy="1325563"/>
          </a:xfrm>
        </p:spPr>
        <p:txBody>
          <a:bodyPr>
            <a:normAutofit/>
          </a:bodyPr>
          <a:lstStyle/>
          <a:p>
            <a:pPr algn="ctr"/>
            <a:r>
              <a:rPr lang="en-US" sz="3000" b="1" dirty="0">
                <a:solidFill>
                  <a:schemeClr val="bg1"/>
                </a:solidFill>
                <a:latin typeface="Times New Roman" panose="02020603050405020304" pitchFamily="18" charset="0"/>
                <a:cs typeface="Times New Roman" panose="02020603050405020304" pitchFamily="18" charset="0"/>
              </a:rPr>
              <a:t>Existing System</a:t>
            </a:r>
          </a:p>
        </p:txBody>
      </p:sp>
      <p:sp>
        <p:nvSpPr>
          <p:cNvPr id="3" name="Content Placeholder 2">
            <a:extLst>
              <a:ext uri="{FF2B5EF4-FFF2-40B4-BE49-F238E27FC236}">
                <a16:creationId xmlns:a16="http://schemas.microsoft.com/office/drawing/2014/main" id="{FD82B09B-6B18-4F9E-BEE6-F0A3B56BB67E}"/>
              </a:ext>
            </a:extLst>
          </p:cNvPr>
          <p:cNvSpPr>
            <a:spLocks noGrp="1"/>
          </p:cNvSpPr>
          <p:nvPr>
            <p:ph idx="1"/>
          </p:nvPr>
        </p:nvSpPr>
        <p:spPr>
          <a:xfrm>
            <a:off x="714633" y="1129197"/>
            <a:ext cx="10515600" cy="5603132"/>
          </a:xfrm>
        </p:spPr>
        <p:txBody>
          <a:bodyPr>
            <a:normAutofit lnSpcReduction="10000"/>
          </a:bodyPr>
          <a:lstStyle/>
          <a:p>
            <a:r>
              <a:rPr lang="en-US" sz="2400" dirty="0">
                <a:solidFill>
                  <a:schemeClr val="bg1"/>
                </a:solidFill>
                <a:latin typeface="Times New Roman" panose="02020603050405020304" pitchFamily="18" charset="0"/>
                <a:cs typeface="Times New Roman" panose="02020603050405020304" pitchFamily="18" charset="0"/>
              </a:rPr>
              <a:t>In every apartment it is difficult task to use manage all the complaints .</a:t>
            </a:r>
          </a:p>
          <a:p>
            <a:pPr marL="0" indent="0">
              <a:buNone/>
            </a:pPr>
            <a:endParaRPr lang="en-US" sz="2400" dirty="0">
              <a:solidFill>
                <a:schemeClr val="bg1"/>
              </a:solidFill>
              <a:latin typeface="Times New Roman" panose="02020603050405020304" pitchFamily="18" charset="0"/>
              <a:cs typeface="Times New Roman" panose="02020603050405020304" pitchFamily="18" charset="0"/>
            </a:endParaRPr>
          </a:p>
          <a:p>
            <a:r>
              <a:rPr lang="en-US" sz="2400" dirty="0">
                <a:solidFill>
                  <a:schemeClr val="bg1"/>
                </a:solidFill>
                <a:latin typeface="Times New Roman" panose="02020603050405020304" pitchFamily="18" charset="0"/>
                <a:cs typeface="Times New Roman" panose="02020603050405020304" pitchFamily="18" charset="0"/>
              </a:rPr>
              <a:t>Paper based approach is really difficult to maintain</a:t>
            </a:r>
          </a:p>
          <a:p>
            <a:pPr marL="0" indent="0">
              <a:buNone/>
            </a:pPr>
            <a:endParaRPr lang="en-US" sz="2400" dirty="0">
              <a:solidFill>
                <a:schemeClr val="bg1"/>
              </a:solidFill>
              <a:latin typeface="Times New Roman" panose="02020603050405020304" pitchFamily="18" charset="0"/>
              <a:cs typeface="Times New Roman" panose="02020603050405020304" pitchFamily="18" charset="0"/>
            </a:endParaRPr>
          </a:p>
          <a:p>
            <a:r>
              <a:rPr lang="en-US" sz="2400" dirty="0">
                <a:solidFill>
                  <a:schemeClr val="bg1"/>
                </a:solidFill>
                <a:latin typeface="Times New Roman" panose="02020603050405020304" pitchFamily="18" charset="0"/>
                <a:cs typeface="Times New Roman" panose="02020603050405020304" pitchFamily="18" charset="0"/>
              </a:rPr>
              <a:t>Sometimes it may lead to mismatch of the complaints raised by the owner/tenants.</a:t>
            </a:r>
          </a:p>
          <a:p>
            <a:endParaRPr lang="en-US" sz="2400" dirty="0">
              <a:solidFill>
                <a:schemeClr val="bg1"/>
              </a:solidFill>
              <a:latin typeface="Times New Roman" panose="02020603050405020304" pitchFamily="18" charset="0"/>
              <a:cs typeface="Times New Roman" panose="02020603050405020304" pitchFamily="18" charset="0"/>
            </a:endParaRPr>
          </a:p>
          <a:p>
            <a:r>
              <a:rPr lang="en-US" sz="2400" dirty="0">
                <a:solidFill>
                  <a:schemeClr val="bg1"/>
                </a:solidFill>
                <a:latin typeface="Times New Roman" panose="02020603050405020304" pitchFamily="18" charset="0"/>
                <a:cs typeface="Times New Roman" panose="02020603050405020304" pitchFamily="18" charset="0"/>
              </a:rPr>
              <a:t>Unnecessary complaints can be approved because of lack of approval.</a:t>
            </a:r>
          </a:p>
          <a:p>
            <a:pPr marL="0" indent="0">
              <a:buNone/>
            </a:pPr>
            <a:endParaRPr lang="en-US" sz="2400" dirty="0">
              <a:solidFill>
                <a:schemeClr val="bg1"/>
              </a:solidFill>
              <a:latin typeface="Times New Roman" panose="02020603050405020304" pitchFamily="18" charset="0"/>
              <a:cs typeface="Times New Roman" panose="02020603050405020304" pitchFamily="18" charset="0"/>
            </a:endParaRPr>
          </a:p>
          <a:p>
            <a:r>
              <a:rPr lang="en-US" sz="2400" dirty="0">
                <a:solidFill>
                  <a:schemeClr val="bg1"/>
                </a:solidFill>
                <a:latin typeface="Times New Roman" panose="02020603050405020304" pitchFamily="18" charset="0"/>
                <a:cs typeface="Times New Roman" panose="02020603050405020304" pitchFamily="18" charset="0"/>
              </a:rPr>
              <a:t>It is difficult to find the number of complaints raised by a particular owner/tenants.</a:t>
            </a:r>
          </a:p>
          <a:p>
            <a:endParaRPr lang="en-US" sz="2400" dirty="0">
              <a:solidFill>
                <a:schemeClr val="bg1"/>
              </a:solidFill>
              <a:latin typeface="Times New Roman" panose="02020603050405020304" pitchFamily="18" charset="0"/>
              <a:cs typeface="Times New Roman" panose="02020603050405020304" pitchFamily="18" charset="0"/>
            </a:endParaRPr>
          </a:p>
          <a:p>
            <a:r>
              <a:rPr lang="en-US" sz="2400" dirty="0">
                <a:solidFill>
                  <a:schemeClr val="bg1"/>
                </a:solidFill>
                <a:latin typeface="Times New Roman" panose="02020603050405020304" pitchFamily="18" charset="0"/>
                <a:cs typeface="Times New Roman" panose="02020603050405020304" pitchFamily="18" charset="0"/>
              </a:rPr>
              <a:t>It is very time taking process to note and resolve an issue</a:t>
            </a:r>
          </a:p>
          <a:p>
            <a:pPr marL="0" indent="0">
              <a:buNone/>
            </a:pPr>
            <a:endParaRPr lang="en-US" sz="2400" dirty="0">
              <a:solidFill>
                <a:schemeClr val="bg1"/>
              </a:solidFill>
              <a:latin typeface="Times New Roman" panose="02020603050405020304" pitchFamily="18" charset="0"/>
              <a:cs typeface="Times New Roman" panose="02020603050405020304" pitchFamily="18" charset="0"/>
            </a:endParaRPr>
          </a:p>
          <a:p>
            <a:r>
              <a:rPr lang="en-US" sz="2400" dirty="0">
                <a:solidFill>
                  <a:schemeClr val="bg1"/>
                </a:solidFill>
                <a:latin typeface="Times New Roman" panose="02020603050405020304" pitchFamily="18" charset="0"/>
                <a:cs typeface="Times New Roman" panose="02020603050405020304" pitchFamily="18" charset="0"/>
              </a:rPr>
              <a:t>All this problems lead to the raise of an alternative option.</a:t>
            </a:r>
          </a:p>
        </p:txBody>
      </p:sp>
    </p:spTree>
    <p:extLst>
      <p:ext uri="{BB962C8B-B14F-4D97-AF65-F5344CB8AC3E}">
        <p14:creationId xmlns:p14="http://schemas.microsoft.com/office/powerpoint/2010/main" val="33503600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787CF-41F4-4DF5-91CC-18AD5792DF94}"/>
              </a:ext>
            </a:extLst>
          </p:cNvPr>
          <p:cNvSpPr>
            <a:spLocks noGrp="1"/>
          </p:cNvSpPr>
          <p:nvPr>
            <p:ph type="title"/>
          </p:nvPr>
        </p:nvSpPr>
        <p:spPr>
          <a:xfrm>
            <a:off x="1767016" y="365126"/>
            <a:ext cx="9586784" cy="821124"/>
          </a:xfrm>
        </p:spPr>
        <p:txBody>
          <a:bodyPr>
            <a:normAutofit/>
          </a:bodyPr>
          <a:lstStyle/>
          <a:p>
            <a:r>
              <a:rPr lang="en-US" sz="2400" b="1" dirty="0">
                <a:solidFill>
                  <a:schemeClr val="bg1"/>
                </a:solidFill>
                <a:latin typeface="Times New Roman" panose="02020603050405020304" pitchFamily="18" charset="0"/>
                <a:cs typeface="Times New Roman" panose="02020603050405020304" pitchFamily="18" charset="0"/>
              </a:rPr>
              <a:t>		View or Edit Profile</a:t>
            </a:r>
          </a:p>
        </p:txBody>
      </p:sp>
      <p:pic>
        <p:nvPicPr>
          <p:cNvPr id="3" name="Picture 2">
            <a:extLst>
              <a:ext uri="{FF2B5EF4-FFF2-40B4-BE49-F238E27FC236}">
                <a16:creationId xmlns:a16="http://schemas.microsoft.com/office/drawing/2014/main" id="{FED4898B-F934-47CA-9138-2F05D273D707}"/>
              </a:ext>
            </a:extLst>
          </p:cNvPr>
          <p:cNvPicPr>
            <a:picLocks noChangeAspect="1"/>
          </p:cNvPicPr>
          <p:nvPr/>
        </p:nvPicPr>
        <p:blipFill>
          <a:blip r:embed="rId2"/>
          <a:stretch>
            <a:fillRect/>
          </a:stretch>
        </p:blipFill>
        <p:spPr>
          <a:xfrm>
            <a:off x="1302608" y="1482736"/>
            <a:ext cx="9586784" cy="5208319"/>
          </a:xfrm>
          <a:prstGeom prst="rect">
            <a:avLst/>
          </a:prstGeom>
        </p:spPr>
      </p:pic>
    </p:spTree>
    <p:extLst>
      <p:ext uri="{BB962C8B-B14F-4D97-AF65-F5344CB8AC3E}">
        <p14:creationId xmlns:p14="http://schemas.microsoft.com/office/powerpoint/2010/main" val="378346138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FDC9B-970D-48F5-8837-1FD4A6B2EA00}"/>
              </a:ext>
            </a:extLst>
          </p:cNvPr>
          <p:cNvSpPr>
            <a:spLocks noGrp="1"/>
          </p:cNvSpPr>
          <p:nvPr>
            <p:ph type="title"/>
          </p:nvPr>
        </p:nvSpPr>
        <p:spPr>
          <a:xfrm>
            <a:off x="864972" y="365125"/>
            <a:ext cx="10488827" cy="907621"/>
          </a:xfrm>
        </p:spPr>
        <p:txBody>
          <a:bodyPr>
            <a:normAutofit fontScale="90000"/>
          </a:bodyPr>
          <a:lstStyle/>
          <a:p>
            <a:r>
              <a:rPr lang="en-US" dirty="0"/>
              <a:t>				</a:t>
            </a:r>
            <a:r>
              <a:rPr lang="en-US" sz="2700" b="1" dirty="0">
                <a:solidFill>
                  <a:schemeClr val="bg1"/>
                </a:solidFill>
                <a:latin typeface="Times New Roman" panose="02020603050405020304" pitchFamily="18" charset="0"/>
                <a:cs typeface="Times New Roman" panose="02020603050405020304" pitchFamily="18" charset="0"/>
              </a:rPr>
              <a:t>Register Complaint</a:t>
            </a:r>
            <a:br>
              <a:rPr lang="en-US" sz="2700" b="1" dirty="0">
                <a:solidFill>
                  <a:schemeClr val="bg1"/>
                </a:solidFill>
                <a:latin typeface="Times New Roman" panose="02020603050405020304" pitchFamily="18" charset="0"/>
                <a:cs typeface="Times New Roman" panose="02020603050405020304" pitchFamily="18" charset="0"/>
              </a:rPr>
            </a:br>
            <a:endParaRPr lang="en-US" sz="2700" dirty="0">
              <a:solidFill>
                <a:schemeClr val="bg1"/>
              </a:solidFill>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DF588623-6259-4398-AE89-A5AA3791CC2B}"/>
              </a:ext>
            </a:extLst>
          </p:cNvPr>
          <p:cNvPicPr>
            <a:picLocks noChangeAspect="1"/>
          </p:cNvPicPr>
          <p:nvPr/>
        </p:nvPicPr>
        <p:blipFill>
          <a:blip r:embed="rId2"/>
          <a:stretch>
            <a:fillRect/>
          </a:stretch>
        </p:blipFill>
        <p:spPr>
          <a:xfrm>
            <a:off x="611659" y="1041665"/>
            <a:ext cx="10968681" cy="5318393"/>
          </a:xfrm>
          <a:prstGeom prst="rect">
            <a:avLst/>
          </a:prstGeom>
        </p:spPr>
      </p:pic>
    </p:spTree>
    <p:extLst>
      <p:ext uri="{BB962C8B-B14F-4D97-AF65-F5344CB8AC3E}">
        <p14:creationId xmlns:p14="http://schemas.microsoft.com/office/powerpoint/2010/main" val="15235957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778713B-F78A-4BF4-AD08-52170DB295F5}"/>
              </a:ext>
            </a:extLst>
          </p:cNvPr>
          <p:cNvSpPr>
            <a:spLocks noGrp="1"/>
          </p:cNvSpPr>
          <p:nvPr>
            <p:ph type="title"/>
          </p:nvPr>
        </p:nvSpPr>
        <p:spPr>
          <a:xfrm>
            <a:off x="864972" y="365125"/>
            <a:ext cx="10488827" cy="907621"/>
          </a:xfrm>
        </p:spPr>
        <p:txBody>
          <a:bodyPr>
            <a:normAutofit/>
          </a:bodyPr>
          <a:lstStyle/>
          <a:p>
            <a:r>
              <a:rPr lang="en-US" sz="2700" dirty="0">
                <a:solidFill>
                  <a:schemeClr val="bg1"/>
                </a:solidFill>
                <a:latin typeface="Times New Roman" panose="02020603050405020304" pitchFamily="18" charset="0"/>
                <a:cs typeface="Times New Roman" panose="02020603050405020304" pitchFamily="18" charset="0"/>
              </a:rPr>
              <a:t>			</a:t>
            </a:r>
          </a:p>
        </p:txBody>
      </p:sp>
      <p:pic>
        <p:nvPicPr>
          <p:cNvPr id="5" name="Picture 4">
            <a:extLst>
              <a:ext uri="{FF2B5EF4-FFF2-40B4-BE49-F238E27FC236}">
                <a16:creationId xmlns:a16="http://schemas.microsoft.com/office/drawing/2014/main" id="{99B49A0A-8A96-41F6-9039-E9518094716A}"/>
              </a:ext>
            </a:extLst>
          </p:cNvPr>
          <p:cNvPicPr>
            <a:picLocks noChangeAspect="1"/>
          </p:cNvPicPr>
          <p:nvPr/>
        </p:nvPicPr>
        <p:blipFill>
          <a:blip r:embed="rId2"/>
          <a:stretch>
            <a:fillRect/>
          </a:stretch>
        </p:blipFill>
        <p:spPr>
          <a:xfrm>
            <a:off x="1015313" y="1566345"/>
            <a:ext cx="10338486" cy="5081109"/>
          </a:xfrm>
          <a:prstGeom prst="rect">
            <a:avLst/>
          </a:prstGeom>
        </p:spPr>
      </p:pic>
      <p:sp>
        <p:nvSpPr>
          <p:cNvPr id="6" name="Title 1">
            <a:extLst>
              <a:ext uri="{FF2B5EF4-FFF2-40B4-BE49-F238E27FC236}">
                <a16:creationId xmlns:a16="http://schemas.microsoft.com/office/drawing/2014/main" id="{BF9CF73A-85D4-4022-BA6D-704C55272118}"/>
              </a:ext>
            </a:extLst>
          </p:cNvPr>
          <p:cNvSpPr txBox="1">
            <a:spLocks/>
          </p:cNvSpPr>
          <p:nvPr/>
        </p:nvSpPr>
        <p:spPr>
          <a:xfrm>
            <a:off x="1017372" y="517525"/>
            <a:ext cx="10488827" cy="907621"/>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				</a:t>
            </a:r>
            <a:r>
              <a:rPr lang="en-US" sz="2700" b="1" dirty="0">
                <a:solidFill>
                  <a:schemeClr val="bg1"/>
                </a:solidFill>
                <a:latin typeface="Times New Roman" panose="02020603050405020304" pitchFamily="18" charset="0"/>
                <a:cs typeface="Times New Roman" panose="02020603050405020304" pitchFamily="18" charset="0"/>
              </a:rPr>
              <a:t> User Complaint History</a:t>
            </a:r>
            <a:br>
              <a:rPr lang="en-US" sz="2700" b="1" dirty="0">
                <a:solidFill>
                  <a:schemeClr val="bg1"/>
                </a:solidFill>
                <a:latin typeface="Times New Roman" panose="02020603050405020304" pitchFamily="18" charset="0"/>
                <a:cs typeface="Times New Roman" panose="02020603050405020304" pitchFamily="18" charset="0"/>
              </a:rPr>
            </a:br>
            <a:endParaRPr lang="en-US" sz="27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795867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7252B-9F92-4C6E-A5B4-E018E08B5A23}"/>
              </a:ext>
            </a:extLst>
          </p:cNvPr>
          <p:cNvSpPr>
            <a:spLocks noGrp="1"/>
          </p:cNvSpPr>
          <p:nvPr>
            <p:ph type="title"/>
          </p:nvPr>
        </p:nvSpPr>
        <p:spPr>
          <a:xfrm>
            <a:off x="1470454" y="365125"/>
            <a:ext cx="9883346" cy="1043545"/>
          </a:xfrm>
        </p:spPr>
        <p:txBody>
          <a:bodyPr>
            <a:normAutofit/>
          </a:bodyPr>
          <a:lstStyle/>
          <a:p>
            <a:r>
              <a:rPr lang="en-US" sz="2400" b="1" dirty="0">
                <a:solidFill>
                  <a:schemeClr val="bg1"/>
                </a:solidFill>
                <a:latin typeface="Times New Roman" panose="02020603050405020304" pitchFamily="18" charset="0"/>
                <a:cs typeface="Times New Roman" panose="02020603050405020304" pitchFamily="18" charset="0"/>
              </a:rPr>
              <a:t>			Admin View Complaints</a:t>
            </a:r>
          </a:p>
        </p:txBody>
      </p:sp>
      <p:pic>
        <p:nvPicPr>
          <p:cNvPr id="4" name="Picture 3">
            <a:extLst>
              <a:ext uri="{FF2B5EF4-FFF2-40B4-BE49-F238E27FC236}">
                <a16:creationId xmlns:a16="http://schemas.microsoft.com/office/drawing/2014/main" id="{467388B1-6777-40EE-A5FE-8EB0F33191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61070" y="1252911"/>
            <a:ext cx="9069860" cy="5099306"/>
          </a:xfrm>
          <a:prstGeom prst="rect">
            <a:avLst/>
          </a:prstGeom>
        </p:spPr>
      </p:pic>
    </p:spTree>
    <p:extLst>
      <p:ext uri="{BB962C8B-B14F-4D97-AF65-F5344CB8AC3E}">
        <p14:creationId xmlns:p14="http://schemas.microsoft.com/office/powerpoint/2010/main" val="247276243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75E37CC6-808B-4ECD-B2FF-522BF8868AA4}"/>
              </a:ext>
            </a:extLst>
          </p:cNvPr>
          <p:cNvSpPr>
            <a:spLocks noGrp="1"/>
          </p:cNvSpPr>
          <p:nvPr>
            <p:ph type="title"/>
          </p:nvPr>
        </p:nvSpPr>
        <p:spPr>
          <a:xfrm>
            <a:off x="864972" y="365125"/>
            <a:ext cx="10488827" cy="907621"/>
          </a:xfrm>
        </p:spPr>
        <p:txBody>
          <a:bodyPr>
            <a:normAutofit fontScale="90000"/>
          </a:bodyPr>
          <a:lstStyle/>
          <a:p>
            <a:r>
              <a:rPr lang="en-US" dirty="0"/>
              <a:t>				</a:t>
            </a:r>
            <a:r>
              <a:rPr lang="en-US" sz="2700" b="1" dirty="0">
                <a:solidFill>
                  <a:schemeClr val="bg1"/>
                </a:solidFill>
                <a:latin typeface="Times New Roman" panose="02020603050405020304" pitchFamily="18" charset="0"/>
                <a:cs typeface="Times New Roman" panose="02020603050405020304" pitchFamily="18" charset="0"/>
              </a:rPr>
              <a:t>Assign Technician</a:t>
            </a:r>
            <a:br>
              <a:rPr lang="en-US" sz="2700" b="1" dirty="0">
                <a:solidFill>
                  <a:schemeClr val="bg1"/>
                </a:solidFill>
                <a:latin typeface="Times New Roman" panose="02020603050405020304" pitchFamily="18" charset="0"/>
                <a:cs typeface="Times New Roman" panose="02020603050405020304" pitchFamily="18" charset="0"/>
              </a:rPr>
            </a:br>
            <a:endParaRPr lang="en-US" sz="2700" dirty="0">
              <a:solidFill>
                <a:schemeClr val="bg1"/>
              </a:solidFill>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167143AB-08B4-4B05-BCE3-8004F1ED7A41}"/>
              </a:ext>
            </a:extLst>
          </p:cNvPr>
          <p:cNvPicPr>
            <a:picLocks noChangeAspect="1"/>
          </p:cNvPicPr>
          <p:nvPr/>
        </p:nvPicPr>
        <p:blipFill>
          <a:blip r:embed="rId2"/>
          <a:stretch>
            <a:fillRect/>
          </a:stretch>
        </p:blipFill>
        <p:spPr>
          <a:xfrm>
            <a:off x="1062681" y="1509708"/>
            <a:ext cx="9786551" cy="4767438"/>
          </a:xfrm>
          <a:prstGeom prst="rect">
            <a:avLst/>
          </a:prstGeom>
        </p:spPr>
      </p:pic>
    </p:spTree>
    <p:extLst>
      <p:ext uri="{BB962C8B-B14F-4D97-AF65-F5344CB8AC3E}">
        <p14:creationId xmlns:p14="http://schemas.microsoft.com/office/powerpoint/2010/main" val="18215532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B3580608-3F32-430C-B3FC-94A0F6FB5E71}"/>
              </a:ext>
            </a:extLst>
          </p:cNvPr>
          <p:cNvSpPr>
            <a:spLocks noGrp="1"/>
          </p:cNvSpPr>
          <p:nvPr>
            <p:ph type="title"/>
          </p:nvPr>
        </p:nvSpPr>
        <p:spPr>
          <a:xfrm>
            <a:off x="864972" y="365125"/>
            <a:ext cx="10488827" cy="907621"/>
          </a:xfrm>
        </p:spPr>
        <p:txBody>
          <a:bodyPr>
            <a:normAutofit fontScale="90000"/>
          </a:bodyPr>
          <a:lstStyle/>
          <a:p>
            <a:r>
              <a:rPr lang="en-US" dirty="0"/>
              <a:t>		</a:t>
            </a:r>
            <a:r>
              <a:rPr lang="en-US" sz="2700" b="1" dirty="0">
                <a:solidFill>
                  <a:schemeClr val="bg1"/>
                </a:solidFill>
                <a:latin typeface="Times New Roman" panose="02020603050405020304" pitchFamily="18" charset="0"/>
                <a:cs typeface="Times New Roman" panose="02020603050405020304" pitchFamily="18" charset="0"/>
              </a:rPr>
              <a:t>Admin Manages existing users/Technicians </a:t>
            </a:r>
            <a:br>
              <a:rPr lang="en-US" sz="2700" b="1" dirty="0">
                <a:solidFill>
                  <a:schemeClr val="bg1"/>
                </a:solidFill>
                <a:latin typeface="Times New Roman" panose="02020603050405020304" pitchFamily="18" charset="0"/>
                <a:cs typeface="Times New Roman" panose="02020603050405020304" pitchFamily="18" charset="0"/>
              </a:rPr>
            </a:br>
            <a:endParaRPr lang="en-US" sz="2700" dirty="0">
              <a:solidFill>
                <a:schemeClr val="bg1"/>
              </a:solidFill>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55F90014-D6A6-4662-AF98-26E0A334C0BB}"/>
              </a:ext>
            </a:extLst>
          </p:cNvPr>
          <p:cNvPicPr>
            <a:picLocks noChangeAspect="1"/>
          </p:cNvPicPr>
          <p:nvPr/>
        </p:nvPicPr>
        <p:blipFill>
          <a:blip r:embed="rId2"/>
          <a:stretch>
            <a:fillRect/>
          </a:stretch>
        </p:blipFill>
        <p:spPr>
          <a:xfrm>
            <a:off x="0" y="1784070"/>
            <a:ext cx="5955957" cy="4246026"/>
          </a:xfrm>
          <a:prstGeom prst="rect">
            <a:avLst/>
          </a:prstGeom>
        </p:spPr>
      </p:pic>
      <p:pic>
        <p:nvPicPr>
          <p:cNvPr id="5" name="Picture 4">
            <a:extLst>
              <a:ext uri="{FF2B5EF4-FFF2-40B4-BE49-F238E27FC236}">
                <a16:creationId xmlns:a16="http://schemas.microsoft.com/office/drawing/2014/main" id="{35A0FA9C-57B7-44AE-804E-3357EE55EFB3}"/>
              </a:ext>
            </a:extLst>
          </p:cNvPr>
          <p:cNvPicPr>
            <a:picLocks noChangeAspect="1"/>
          </p:cNvPicPr>
          <p:nvPr/>
        </p:nvPicPr>
        <p:blipFill>
          <a:blip r:embed="rId3"/>
          <a:stretch>
            <a:fillRect/>
          </a:stretch>
        </p:blipFill>
        <p:spPr>
          <a:xfrm>
            <a:off x="6326660" y="1784070"/>
            <a:ext cx="5770606" cy="4246026"/>
          </a:xfrm>
          <a:prstGeom prst="rect">
            <a:avLst/>
          </a:prstGeom>
        </p:spPr>
      </p:pic>
    </p:spTree>
    <p:extLst>
      <p:ext uri="{BB962C8B-B14F-4D97-AF65-F5344CB8AC3E}">
        <p14:creationId xmlns:p14="http://schemas.microsoft.com/office/powerpoint/2010/main" val="173540979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03448DA-41B5-42BA-91CA-DCA960E6AA62}"/>
              </a:ext>
            </a:extLst>
          </p:cNvPr>
          <p:cNvSpPr>
            <a:spLocks noGrp="1"/>
          </p:cNvSpPr>
          <p:nvPr>
            <p:ph type="title"/>
          </p:nvPr>
        </p:nvSpPr>
        <p:spPr>
          <a:xfrm>
            <a:off x="864972" y="365125"/>
            <a:ext cx="10488827" cy="907621"/>
          </a:xfrm>
        </p:spPr>
        <p:txBody>
          <a:bodyPr>
            <a:normAutofit fontScale="90000"/>
          </a:bodyPr>
          <a:lstStyle/>
          <a:p>
            <a:r>
              <a:rPr lang="en-US" dirty="0"/>
              <a:t>			</a:t>
            </a:r>
            <a:r>
              <a:rPr lang="en-US" sz="2700" b="1" dirty="0">
                <a:solidFill>
                  <a:schemeClr val="bg1"/>
                </a:solidFill>
                <a:latin typeface="Times New Roman" panose="02020603050405020304" pitchFamily="18" charset="0"/>
                <a:cs typeface="Times New Roman" panose="02020603050405020304" pitchFamily="18" charset="0"/>
              </a:rPr>
              <a:t>Admin Adding users/Technicians </a:t>
            </a:r>
            <a:br>
              <a:rPr lang="en-US" sz="2700" b="1" dirty="0">
                <a:solidFill>
                  <a:schemeClr val="bg1"/>
                </a:solidFill>
                <a:latin typeface="Times New Roman" panose="02020603050405020304" pitchFamily="18" charset="0"/>
                <a:cs typeface="Times New Roman" panose="02020603050405020304" pitchFamily="18" charset="0"/>
              </a:rPr>
            </a:br>
            <a:endParaRPr lang="en-US" sz="2700" dirty="0">
              <a:solidFill>
                <a:schemeClr val="bg1"/>
              </a:solidFill>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2AAC02B2-EE9A-4DA3-91AC-D4A1B75913FB}"/>
              </a:ext>
            </a:extLst>
          </p:cNvPr>
          <p:cNvPicPr>
            <a:picLocks noChangeAspect="1"/>
          </p:cNvPicPr>
          <p:nvPr/>
        </p:nvPicPr>
        <p:blipFill>
          <a:blip r:embed="rId2"/>
          <a:stretch>
            <a:fillRect/>
          </a:stretch>
        </p:blipFill>
        <p:spPr>
          <a:xfrm>
            <a:off x="0" y="1272746"/>
            <a:ext cx="6227805" cy="5553075"/>
          </a:xfrm>
          <a:prstGeom prst="rect">
            <a:avLst/>
          </a:prstGeom>
        </p:spPr>
      </p:pic>
      <p:pic>
        <p:nvPicPr>
          <p:cNvPr id="5" name="Picture 4">
            <a:extLst>
              <a:ext uri="{FF2B5EF4-FFF2-40B4-BE49-F238E27FC236}">
                <a16:creationId xmlns:a16="http://schemas.microsoft.com/office/drawing/2014/main" id="{2A5A15F4-D804-40A8-B0BC-F7C262A8E0C3}"/>
              </a:ext>
            </a:extLst>
          </p:cNvPr>
          <p:cNvPicPr>
            <a:picLocks noChangeAspect="1"/>
          </p:cNvPicPr>
          <p:nvPr/>
        </p:nvPicPr>
        <p:blipFill>
          <a:blip r:embed="rId3"/>
          <a:stretch>
            <a:fillRect/>
          </a:stretch>
        </p:blipFill>
        <p:spPr>
          <a:xfrm>
            <a:off x="6573794" y="1272746"/>
            <a:ext cx="5420497" cy="5585254"/>
          </a:xfrm>
          <a:prstGeom prst="rect">
            <a:avLst/>
          </a:prstGeom>
        </p:spPr>
      </p:pic>
    </p:spTree>
    <p:extLst>
      <p:ext uri="{BB962C8B-B14F-4D97-AF65-F5344CB8AC3E}">
        <p14:creationId xmlns:p14="http://schemas.microsoft.com/office/powerpoint/2010/main" val="368117505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1A9D28A-7AB6-415B-B2A0-B0F08D06D08A}"/>
              </a:ext>
            </a:extLst>
          </p:cNvPr>
          <p:cNvSpPr>
            <a:spLocks noGrp="1"/>
          </p:cNvSpPr>
          <p:nvPr>
            <p:ph type="title"/>
          </p:nvPr>
        </p:nvSpPr>
        <p:spPr>
          <a:xfrm>
            <a:off x="864972" y="365125"/>
            <a:ext cx="10488827" cy="907621"/>
          </a:xfrm>
        </p:spPr>
        <p:txBody>
          <a:bodyPr>
            <a:normAutofit fontScale="90000"/>
          </a:bodyPr>
          <a:lstStyle/>
          <a:p>
            <a:r>
              <a:rPr lang="en-US" dirty="0"/>
              <a:t>			</a:t>
            </a:r>
            <a:r>
              <a:rPr lang="en-US" sz="2700" b="1" dirty="0">
                <a:solidFill>
                  <a:schemeClr val="bg1"/>
                </a:solidFill>
                <a:latin typeface="Times New Roman" panose="02020603050405020304" pitchFamily="18" charset="0"/>
                <a:cs typeface="Times New Roman" panose="02020603050405020304" pitchFamily="18" charset="0"/>
              </a:rPr>
              <a:t>Admin User register log</a:t>
            </a:r>
            <a:br>
              <a:rPr lang="en-US" sz="2700" b="1" dirty="0">
                <a:solidFill>
                  <a:schemeClr val="bg1"/>
                </a:solidFill>
                <a:latin typeface="Times New Roman" panose="02020603050405020304" pitchFamily="18" charset="0"/>
                <a:cs typeface="Times New Roman" panose="02020603050405020304" pitchFamily="18" charset="0"/>
              </a:rPr>
            </a:br>
            <a:endParaRPr lang="en-US" sz="2700" dirty="0">
              <a:solidFill>
                <a:schemeClr val="bg1"/>
              </a:solidFill>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487848EC-FDE2-4875-A4AC-18ED136D3B15}"/>
              </a:ext>
            </a:extLst>
          </p:cNvPr>
          <p:cNvPicPr>
            <a:picLocks noChangeAspect="1"/>
          </p:cNvPicPr>
          <p:nvPr/>
        </p:nvPicPr>
        <p:blipFill>
          <a:blip r:embed="rId2"/>
          <a:stretch>
            <a:fillRect/>
          </a:stretch>
        </p:blipFill>
        <p:spPr>
          <a:xfrm>
            <a:off x="742434" y="1272746"/>
            <a:ext cx="10131512" cy="4935460"/>
          </a:xfrm>
          <a:prstGeom prst="rect">
            <a:avLst/>
          </a:prstGeom>
        </p:spPr>
      </p:pic>
    </p:spTree>
    <p:extLst>
      <p:ext uri="{BB962C8B-B14F-4D97-AF65-F5344CB8AC3E}">
        <p14:creationId xmlns:p14="http://schemas.microsoft.com/office/powerpoint/2010/main" val="86685509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BF1EDDE-E6D7-4FCA-8B31-98A20A111BF5}"/>
              </a:ext>
            </a:extLst>
          </p:cNvPr>
          <p:cNvSpPr>
            <a:spLocks noGrp="1"/>
          </p:cNvSpPr>
          <p:nvPr>
            <p:ph type="title"/>
          </p:nvPr>
        </p:nvSpPr>
        <p:spPr>
          <a:xfrm>
            <a:off x="864972" y="365125"/>
            <a:ext cx="10488827" cy="907621"/>
          </a:xfrm>
        </p:spPr>
        <p:txBody>
          <a:bodyPr>
            <a:normAutofit fontScale="90000"/>
          </a:bodyPr>
          <a:lstStyle/>
          <a:p>
            <a:r>
              <a:rPr lang="en-US" b="1" dirty="0"/>
              <a:t>			</a:t>
            </a:r>
            <a:r>
              <a:rPr lang="en-US" sz="2700" b="1" dirty="0">
                <a:solidFill>
                  <a:schemeClr val="bg1"/>
                </a:solidFill>
                <a:latin typeface="Times New Roman" panose="02020603050405020304" pitchFamily="18" charset="0"/>
                <a:cs typeface="Times New Roman" panose="02020603050405020304" pitchFamily="18" charset="0"/>
              </a:rPr>
              <a:t>Technician Assigned Complaints</a:t>
            </a:r>
            <a:br>
              <a:rPr lang="en-US" sz="2700" b="1" dirty="0">
                <a:solidFill>
                  <a:schemeClr val="bg1"/>
                </a:solidFill>
                <a:latin typeface="Times New Roman" panose="02020603050405020304" pitchFamily="18" charset="0"/>
                <a:cs typeface="Times New Roman" panose="02020603050405020304" pitchFamily="18" charset="0"/>
              </a:rPr>
            </a:br>
            <a:endParaRPr lang="en-US" sz="2700" b="1" dirty="0">
              <a:solidFill>
                <a:schemeClr val="bg1"/>
              </a:solidFill>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521D79AC-5D9F-4386-9545-497C6B822716}"/>
              </a:ext>
            </a:extLst>
          </p:cNvPr>
          <p:cNvPicPr>
            <a:picLocks noChangeAspect="1"/>
          </p:cNvPicPr>
          <p:nvPr/>
        </p:nvPicPr>
        <p:blipFill>
          <a:blip r:embed="rId2"/>
          <a:stretch>
            <a:fillRect/>
          </a:stretch>
        </p:blipFill>
        <p:spPr>
          <a:xfrm>
            <a:off x="341997" y="1064868"/>
            <a:ext cx="11534775" cy="5667375"/>
          </a:xfrm>
          <a:prstGeom prst="rect">
            <a:avLst/>
          </a:prstGeom>
        </p:spPr>
      </p:pic>
    </p:spTree>
    <p:extLst>
      <p:ext uri="{BB962C8B-B14F-4D97-AF65-F5344CB8AC3E}">
        <p14:creationId xmlns:p14="http://schemas.microsoft.com/office/powerpoint/2010/main" val="402160793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FAA545E-050C-4B70-A5EB-1B52444C3E3A}"/>
              </a:ext>
            </a:extLst>
          </p:cNvPr>
          <p:cNvPicPr>
            <a:picLocks noChangeAspect="1"/>
          </p:cNvPicPr>
          <p:nvPr/>
        </p:nvPicPr>
        <p:blipFill>
          <a:blip r:embed="rId2"/>
          <a:stretch>
            <a:fillRect/>
          </a:stretch>
        </p:blipFill>
        <p:spPr>
          <a:xfrm>
            <a:off x="803189" y="1534467"/>
            <a:ext cx="10103708" cy="4869705"/>
          </a:xfrm>
          <a:prstGeom prst="rect">
            <a:avLst/>
          </a:prstGeom>
        </p:spPr>
      </p:pic>
      <p:sp>
        <p:nvSpPr>
          <p:cNvPr id="4" name="Title 1">
            <a:extLst>
              <a:ext uri="{FF2B5EF4-FFF2-40B4-BE49-F238E27FC236}">
                <a16:creationId xmlns:a16="http://schemas.microsoft.com/office/drawing/2014/main" id="{06379A92-A9E4-4D13-B7E7-92D566116C4F}"/>
              </a:ext>
            </a:extLst>
          </p:cNvPr>
          <p:cNvSpPr>
            <a:spLocks noGrp="1"/>
          </p:cNvSpPr>
          <p:nvPr>
            <p:ph type="title"/>
          </p:nvPr>
        </p:nvSpPr>
        <p:spPr>
          <a:xfrm>
            <a:off x="864972" y="365125"/>
            <a:ext cx="10488827" cy="907621"/>
          </a:xfrm>
        </p:spPr>
        <p:txBody>
          <a:bodyPr>
            <a:normAutofit fontScale="90000"/>
          </a:bodyPr>
          <a:lstStyle/>
          <a:p>
            <a:r>
              <a:rPr lang="en-US" b="1" dirty="0"/>
              <a:t>			</a:t>
            </a:r>
            <a:r>
              <a:rPr lang="en-US" sz="2700" b="1" dirty="0">
                <a:solidFill>
                  <a:schemeClr val="bg1"/>
                </a:solidFill>
                <a:latin typeface="Times New Roman" panose="02020603050405020304" pitchFamily="18" charset="0"/>
                <a:cs typeface="Times New Roman" panose="02020603050405020304" pitchFamily="18" charset="0"/>
              </a:rPr>
              <a:t>Technician View Complaint Details</a:t>
            </a:r>
            <a:br>
              <a:rPr lang="en-US" sz="2700" b="1" dirty="0">
                <a:solidFill>
                  <a:schemeClr val="bg1"/>
                </a:solidFill>
                <a:latin typeface="Times New Roman" panose="02020603050405020304" pitchFamily="18" charset="0"/>
                <a:cs typeface="Times New Roman" panose="02020603050405020304" pitchFamily="18" charset="0"/>
              </a:rPr>
            </a:br>
            <a:endParaRPr lang="en-US" sz="2700" b="1"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961616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063327-AE66-4FA2-A484-9F51256597E4}"/>
              </a:ext>
            </a:extLst>
          </p:cNvPr>
          <p:cNvSpPr>
            <a:spLocks noGrp="1"/>
          </p:cNvSpPr>
          <p:nvPr>
            <p:ph type="title"/>
          </p:nvPr>
        </p:nvSpPr>
        <p:spPr>
          <a:xfrm>
            <a:off x="838200" y="117990"/>
            <a:ext cx="10515600" cy="1325563"/>
          </a:xfrm>
        </p:spPr>
        <p:txBody>
          <a:bodyPr>
            <a:normAutofit/>
          </a:bodyPr>
          <a:lstStyle/>
          <a:p>
            <a:pPr algn="ctr"/>
            <a:r>
              <a:rPr lang="en-US" sz="2800" b="1" dirty="0">
                <a:solidFill>
                  <a:schemeClr val="bg1"/>
                </a:solidFill>
                <a:latin typeface="Times New Roman" panose="02020603050405020304" pitchFamily="18" charset="0"/>
                <a:cs typeface="Times New Roman" panose="02020603050405020304" pitchFamily="18" charset="0"/>
              </a:rPr>
              <a:t>Proposed System</a:t>
            </a:r>
          </a:p>
        </p:txBody>
      </p:sp>
      <p:sp>
        <p:nvSpPr>
          <p:cNvPr id="3" name="Content Placeholder 2">
            <a:extLst>
              <a:ext uri="{FF2B5EF4-FFF2-40B4-BE49-F238E27FC236}">
                <a16:creationId xmlns:a16="http://schemas.microsoft.com/office/drawing/2014/main" id="{2B105955-FF65-4440-9BE2-E646D5D6E879}"/>
              </a:ext>
            </a:extLst>
          </p:cNvPr>
          <p:cNvSpPr>
            <a:spLocks noGrp="1"/>
          </p:cNvSpPr>
          <p:nvPr>
            <p:ph idx="1"/>
          </p:nvPr>
        </p:nvSpPr>
        <p:spPr>
          <a:xfrm>
            <a:off x="751703" y="1443553"/>
            <a:ext cx="10515600" cy="4351338"/>
          </a:xfrm>
        </p:spPr>
        <p:txBody>
          <a:bodyPr>
            <a:normAutofit lnSpcReduction="10000"/>
          </a:bodyPr>
          <a:lstStyle/>
          <a:p>
            <a:r>
              <a:rPr lang="en-US" sz="2400" dirty="0">
                <a:solidFill>
                  <a:schemeClr val="bg1"/>
                </a:solidFill>
                <a:latin typeface="Times New Roman" panose="02020603050405020304" pitchFamily="18" charset="0"/>
                <a:cs typeface="Times New Roman" panose="02020603050405020304" pitchFamily="18" charset="0"/>
              </a:rPr>
              <a:t>For managing all the complaints we are proposing a web application to take care of all the problems discussed before.</a:t>
            </a:r>
          </a:p>
          <a:p>
            <a:endParaRPr lang="en-US" sz="2400" dirty="0">
              <a:solidFill>
                <a:schemeClr val="bg1"/>
              </a:solidFill>
              <a:latin typeface="Times New Roman" panose="02020603050405020304" pitchFamily="18" charset="0"/>
              <a:cs typeface="Times New Roman" panose="02020603050405020304" pitchFamily="18" charset="0"/>
            </a:endParaRPr>
          </a:p>
          <a:p>
            <a:r>
              <a:rPr lang="en-US" sz="2400" dirty="0">
                <a:solidFill>
                  <a:schemeClr val="bg1"/>
                </a:solidFill>
                <a:latin typeface="Times New Roman" panose="02020603050405020304" pitchFamily="18" charset="0"/>
                <a:cs typeface="Times New Roman" panose="02020603050405020304" pitchFamily="18" charset="0"/>
              </a:rPr>
              <a:t>Implementations of this application will help users in several ways</a:t>
            </a:r>
          </a:p>
          <a:p>
            <a:endParaRPr lang="en-US" sz="2400" dirty="0">
              <a:solidFill>
                <a:schemeClr val="bg1"/>
              </a:solidFill>
              <a:latin typeface="Times New Roman" panose="02020603050405020304" pitchFamily="18" charset="0"/>
              <a:cs typeface="Times New Roman" panose="02020603050405020304" pitchFamily="18" charset="0"/>
            </a:endParaRPr>
          </a:p>
          <a:p>
            <a:r>
              <a:rPr lang="en-US" sz="2400" dirty="0">
                <a:solidFill>
                  <a:schemeClr val="bg1"/>
                </a:solidFill>
                <a:latin typeface="Times New Roman" panose="02020603050405020304" pitchFamily="18" charset="0"/>
                <a:cs typeface="Times New Roman" panose="02020603050405020304" pitchFamily="18" charset="0"/>
              </a:rPr>
              <a:t>A detailed approach can be provided for users to ease the process.</a:t>
            </a:r>
          </a:p>
          <a:p>
            <a:endParaRPr lang="en-US" sz="2400" dirty="0">
              <a:solidFill>
                <a:schemeClr val="bg1"/>
              </a:solidFill>
              <a:latin typeface="Times New Roman" panose="02020603050405020304" pitchFamily="18" charset="0"/>
              <a:cs typeface="Times New Roman" panose="02020603050405020304" pitchFamily="18" charset="0"/>
            </a:endParaRPr>
          </a:p>
          <a:p>
            <a:r>
              <a:rPr lang="en-US" sz="2400" dirty="0">
                <a:solidFill>
                  <a:schemeClr val="bg1"/>
                </a:solidFill>
                <a:latin typeface="Times New Roman" panose="02020603050405020304" pitchFamily="18" charset="0"/>
                <a:cs typeface="Times New Roman" panose="02020603050405020304" pitchFamily="18" charset="0"/>
              </a:rPr>
              <a:t>A computer based system can provide more accurate and organized method of document management over the long term. </a:t>
            </a:r>
          </a:p>
          <a:p>
            <a:endParaRPr lang="en-US" sz="2400" dirty="0">
              <a:solidFill>
                <a:schemeClr val="bg1"/>
              </a:solidFill>
              <a:latin typeface="Times New Roman" panose="02020603050405020304" pitchFamily="18" charset="0"/>
              <a:cs typeface="Times New Roman" panose="02020603050405020304" pitchFamily="18" charset="0"/>
            </a:endParaRPr>
          </a:p>
          <a:p>
            <a:r>
              <a:rPr lang="en-US" sz="2400" dirty="0">
                <a:solidFill>
                  <a:schemeClr val="bg1"/>
                </a:solidFill>
                <a:latin typeface="Times New Roman" panose="02020603050405020304" pitchFamily="18" charset="0"/>
                <a:cs typeface="Times New Roman" panose="02020603050405020304" pitchFamily="18" charset="0"/>
              </a:rPr>
              <a:t>The various modules of the application:		</a:t>
            </a:r>
          </a:p>
        </p:txBody>
      </p:sp>
    </p:spTree>
    <p:extLst>
      <p:ext uri="{BB962C8B-B14F-4D97-AF65-F5344CB8AC3E}">
        <p14:creationId xmlns:p14="http://schemas.microsoft.com/office/powerpoint/2010/main" val="147977734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8E71103-3479-4F85-904A-C1826F5A4B71}"/>
              </a:ext>
            </a:extLst>
          </p:cNvPr>
          <p:cNvSpPr>
            <a:spLocks noGrp="1"/>
          </p:cNvSpPr>
          <p:nvPr>
            <p:ph type="title"/>
          </p:nvPr>
        </p:nvSpPr>
        <p:spPr>
          <a:xfrm>
            <a:off x="864972" y="365125"/>
            <a:ext cx="10488827" cy="907621"/>
          </a:xfrm>
        </p:spPr>
        <p:txBody>
          <a:bodyPr>
            <a:normAutofit fontScale="90000"/>
          </a:bodyPr>
          <a:lstStyle/>
          <a:p>
            <a:r>
              <a:rPr lang="en-US" b="1" dirty="0"/>
              <a:t>			</a:t>
            </a:r>
            <a:r>
              <a:rPr lang="en-US" sz="2700" b="1" dirty="0">
                <a:solidFill>
                  <a:schemeClr val="bg1"/>
                </a:solidFill>
                <a:latin typeface="Times New Roman" panose="02020603050405020304" pitchFamily="18" charset="0"/>
                <a:cs typeface="Times New Roman" panose="02020603050405020304" pitchFamily="18" charset="0"/>
              </a:rPr>
              <a:t>Technician Complaint History</a:t>
            </a:r>
            <a:br>
              <a:rPr lang="en-US" sz="2700" b="1" dirty="0">
                <a:solidFill>
                  <a:schemeClr val="bg1"/>
                </a:solidFill>
                <a:latin typeface="Times New Roman" panose="02020603050405020304" pitchFamily="18" charset="0"/>
                <a:cs typeface="Times New Roman" panose="02020603050405020304" pitchFamily="18" charset="0"/>
              </a:rPr>
            </a:br>
            <a:endParaRPr lang="en-US" sz="2700" b="1" dirty="0">
              <a:solidFill>
                <a:schemeClr val="bg1"/>
              </a:solidFill>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B9C653CD-B8E0-442A-8EF1-803052D0A20B}"/>
              </a:ext>
            </a:extLst>
          </p:cNvPr>
          <p:cNvPicPr>
            <a:picLocks noChangeAspect="1"/>
          </p:cNvPicPr>
          <p:nvPr/>
        </p:nvPicPr>
        <p:blipFill>
          <a:blip r:embed="rId2"/>
          <a:stretch>
            <a:fillRect/>
          </a:stretch>
        </p:blipFill>
        <p:spPr>
          <a:xfrm>
            <a:off x="659605" y="1268927"/>
            <a:ext cx="10899559" cy="5223948"/>
          </a:xfrm>
          <a:prstGeom prst="rect">
            <a:avLst/>
          </a:prstGeom>
        </p:spPr>
      </p:pic>
    </p:spTree>
    <p:extLst>
      <p:ext uri="{BB962C8B-B14F-4D97-AF65-F5344CB8AC3E}">
        <p14:creationId xmlns:p14="http://schemas.microsoft.com/office/powerpoint/2010/main" val="335257118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31AF3EA-E1DA-4762-AF69-14BA1BEBE07C}"/>
              </a:ext>
            </a:extLst>
          </p:cNvPr>
          <p:cNvSpPr>
            <a:spLocks noGrp="1"/>
          </p:cNvSpPr>
          <p:nvPr>
            <p:ph idx="1"/>
          </p:nvPr>
        </p:nvSpPr>
        <p:spPr>
          <a:xfrm>
            <a:off x="345989" y="543698"/>
            <a:ext cx="11714206" cy="6054810"/>
          </a:xfrm>
        </p:spPr>
        <p:txBody>
          <a:bodyPr>
            <a:normAutofit/>
          </a:bodyPr>
          <a:lstStyle/>
          <a:p>
            <a:pPr marL="0" indent="0">
              <a:buNone/>
            </a:pPr>
            <a:r>
              <a:rPr lang="en-US" sz="2000" b="1" u="sng" dirty="0">
                <a:solidFill>
                  <a:schemeClr val="bg1"/>
                </a:solidFill>
                <a:latin typeface="Times New Roman" panose="02020603050405020304" pitchFamily="18" charset="0"/>
                <a:cs typeface="Times New Roman" panose="02020603050405020304" pitchFamily="18" charset="0"/>
              </a:rPr>
              <a:t>UNIT TESTING </a:t>
            </a:r>
            <a:endParaRPr lang="en-US" sz="2000" u="sng" dirty="0">
              <a:solidFill>
                <a:schemeClr val="bg1"/>
              </a:solidFill>
              <a:latin typeface="Times New Roman" panose="02020603050405020304" pitchFamily="18" charset="0"/>
              <a:cs typeface="Times New Roman" panose="02020603050405020304" pitchFamily="18" charset="0"/>
            </a:endParaRPr>
          </a:p>
          <a:p>
            <a:pPr marL="0" indent="0">
              <a:buNone/>
            </a:pPr>
            <a:r>
              <a:rPr lang="en-US" sz="1800" dirty="0">
                <a:solidFill>
                  <a:schemeClr val="bg1"/>
                </a:solidFill>
                <a:latin typeface="Times New Roman" panose="02020603050405020304" pitchFamily="18" charset="0"/>
                <a:cs typeface="Times New Roman" panose="02020603050405020304" pitchFamily="18" charset="0"/>
              </a:rPr>
              <a:t>Unit testing was done on each and every module that is described</a:t>
            </a:r>
            <a:endParaRPr lang="en-US" dirty="0"/>
          </a:p>
          <a:p>
            <a:r>
              <a:rPr lang="en-US" sz="1800" b="1" dirty="0">
                <a:solidFill>
                  <a:schemeClr val="bg1"/>
                </a:solidFill>
              </a:rPr>
              <a:t>Test for the admin module : </a:t>
            </a:r>
            <a:r>
              <a:rPr lang="en-US" sz="1800" b="1" dirty="0">
                <a:solidFill>
                  <a:schemeClr val="bg1"/>
                </a:solidFill>
                <a:latin typeface="Times New Roman" panose="02020603050405020304" pitchFamily="18" charset="0"/>
                <a:cs typeface="Times New Roman" panose="02020603050405020304" pitchFamily="18" charset="0"/>
              </a:rPr>
              <a:t>    </a:t>
            </a:r>
          </a:p>
          <a:p>
            <a:pPr lvl="1"/>
            <a:r>
              <a:rPr lang="en-US" sz="1400" dirty="0">
                <a:solidFill>
                  <a:schemeClr val="bg1"/>
                </a:solidFill>
                <a:latin typeface="Times New Roman" panose="02020603050405020304" pitchFamily="18" charset="0"/>
                <a:cs typeface="Times New Roman" panose="02020603050405020304" pitchFamily="18" charset="0"/>
              </a:rPr>
              <a:t>Testing admin login form.</a:t>
            </a:r>
          </a:p>
          <a:p>
            <a:pPr lvl="1"/>
            <a:r>
              <a:rPr lang="en-US" sz="1400" dirty="0">
                <a:solidFill>
                  <a:schemeClr val="bg1"/>
                </a:solidFill>
                <a:latin typeface="Times New Roman" panose="02020603050405020304" pitchFamily="18" charset="0"/>
                <a:cs typeface="Times New Roman" panose="02020603050405020304" pitchFamily="18" charset="0"/>
              </a:rPr>
              <a:t>Approve complaints</a:t>
            </a:r>
          </a:p>
          <a:p>
            <a:pPr lvl="1"/>
            <a:r>
              <a:rPr lang="en-US" sz="1400" dirty="0">
                <a:solidFill>
                  <a:schemeClr val="bg1"/>
                </a:solidFill>
                <a:latin typeface="Times New Roman" panose="02020603050405020304" pitchFamily="18" charset="0"/>
                <a:cs typeface="Times New Roman" panose="02020603050405020304" pitchFamily="18" charset="0"/>
              </a:rPr>
              <a:t>Assign complaints</a:t>
            </a:r>
          </a:p>
          <a:p>
            <a:pPr lvl="1"/>
            <a:r>
              <a:rPr lang="en-US" sz="1400" dirty="0">
                <a:solidFill>
                  <a:schemeClr val="bg1"/>
                </a:solidFill>
                <a:latin typeface="Times New Roman" panose="02020603050405020304" pitchFamily="18" charset="0"/>
                <a:cs typeface="Times New Roman" panose="02020603050405020304" pitchFamily="18" charset="0"/>
              </a:rPr>
              <a:t>Add/Remove Users/Technicians.</a:t>
            </a:r>
          </a:p>
          <a:p>
            <a:pPr lvl="1"/>
            <a:r>
              <a:rPr lang="en-US" sz="1400" dirty="0">
                <a:solidFill>
                  <a:schemeClr val="bg1"/>
                </a:solidFill>
                <a:latin typeface="Times New Roman" panose="02020603050405020304" pitchFamily="18" charset="0"/>
                <a:cs typeface="Times New Roman" panose="02020603050405020304" pitchFamily="18" charset="0"/>
              </a:rPr>
              <a:t>Notice Board</a:t>
            </a:r>
            <a:endParaRPr lang="en-US" dirty="0"/>
          </a:p>
          <a:p>
            <a:r>
              <a:rPr lang="en-US" sz="1800" b="1" dirty="0">
                <a:solidFill>
                  <a:schemeClr val="bg1"/>
                </a:solidFill>
              </a:rPr>
              <a:t>Test for the User module :</a:t>
            </a:r>
          </a:p>
          <a:p>
            <a:pPr lvl="1"/>
            <a:r>
              <a:rPr lang="en-US" sz="1400" dirty="0">
                <a:solidFill>
                  <a:schemeClr val="bg1"/>
                </a:solidFill>
                <a:latin typeface="Times New Roman" panose="02020603050405020304" pitchFamily="18" charset="0"/>
                <a:cs typeface="Times New Roman" panose="02020603050405020304" pitchFamily="18" charset="0"/>
              </a:rPr>
              <a:t>Lodge complaint</a:t>
            </a:r>
          </a:p>
          <a:p>
            <a:pPr lvl="1"/>
            <a:r>
              <a:rPr lang="en-US" sz="1400" dirty="0">
                <a:solidFill>
                  <a:schemeClr val="bg1"/>
                </a:solidFill>
                <a:latin typeface="Times New Roman" panose="02020603050405020304" pitchFamily="18" charset="0"/>
                <a:cs typeface="Times New Roman" panose="02020603050405020304" pitchFamily="18" charset="0"/>
              </a:rPr>
              <a:t>Give feedback</a:t>
            </a:r>
          </a:p>
          <a:p>
            <a:pPr lvl="1"/>
            <a:r>
              <a:rPr lang="en-US" sz="1400" dirty="0">
                <a:solidFill>
                  <a:schemeClr val="bg1"/>
                </a:solidFill>
                <a:latin typeface="Times New Roman" panose="02020603050405020304" pitchFamily="18" charset="0"/>
                <a:cs typeface="Times New Roman" panose="02020603050405020304" pitchFamily="18" charset="0"/>
              </a:rPr>
              <a:t>Notice Board</a:t>
            </a:r>
          </a:p>
          <a:p>
            <a:pPr lvl="1"/>
            <a:r>
              <a:rPr lang="en-US" sz="1400" dirty="0">
                <a:solidFill>
                  <a:schemeClr val="bg1"/>
                </a:solidFill>
                <a:latin typeface="Times New Roman" panose="02020603050405020304" pitchFamily="18" charset="0"/>
                <a:cs typeface="Times New Roman" panose="02020603050405020304" pitchFamily="18" charset="0"/>
              </a:rPr>
              <a:t>Complaint history</a:t>
            </a:r>
            <a:endParaRPr lang="en-US" dirty="0">
              <a:latin typeface="Times New Roman" panose="02020603050405020304" pitchFamily="18" charset="0"/>
              <a:cs typeface="Times New Roman" panose="02020603050405020304" pitchFamily="18" charset="0"/>
            </a:endParaRPr>
          </a:p>
          <a:p>
            <a:r>
              <a:rPr lang="en-US" sz="1800" b="1" dirty="0">
                <a:solidFill>
                  <a:schemeClr val="bg1"/>
                </a:solidFill>
              </a:rPr>
              <a:t>Test for the Technician module :</a:t>
            </a:r>
          </a:p>
          <a:p>
            <a:pPr lvl="1"/>
            <a:r>
              <a:rPr lang="en-US" sz="1400" dirty="0">
                <a:solidFill>
                  <a:schemeClr val="bg1"/>
                </a:solidFill>
                <a:latin typeface="Times New Roman" panose="02020603050405020304" pitchFamily="18" charset="0"/>
                <a:cs typeface="Times New Roman" panose="02020603050405020304" pitchFamily="18" charset="0"/>
              </a:rPr>
              <a:t>View Assigned complaints</a:t>
            </a:r>
          </a:p>
          <a:p>
            <a:pPr lvl="1"/>
            <a:r>
              <a:rPr lang="en-US" sz="1400" dirty="0">
                <a:solidFill>
                  <a:schemeClr val="bg1"/>
                </a:solidFill>
                <a:latin typeface="Times New Roman" panose="02020603050405020304" pitchFamily="18" charset="0"/>
                <a:cs typeface="Times New Roman" panose="02020603050405020304" pitchFamily="18" charset="0"/>
              </a:rPr>
              <a:t>View Feedback and complaint history</a:t>
            </a:r>
          </a:p>
          <a:p>
            <a:pPr lvl="1"/>
            <a:r>
              <a:rPr lang="en-US" sz="1400" dirty="0">
                <a:solidFill>
                  <a:schemeClr val="bg1"/>
                </a:solidFill>
                <a:latin typeface="Times New Roman" panose="02020603050405020304" pitchFamily="18" charset="0"/>
                <a:cs typeface="Times New Roman" panose="02020603050405020304" pitchFamily="18" charset="0"/>
              </a:rPr>
              <a:t>Edit profile and change password.</a:t>
            </a:r>
            <a:endParaRPr lang="en-US" sz="1400" dirty="0">
              <a:latin typeface="Times New Roman" panose="02020603050405020304" pitchFamily="18" charset="0"/>
              <a:cs typeface="Times New Roman" panose="02020603050405020304" pitchFamily="18" charset="0"/>
            </a:endParaRPr>
          </a:p>
          <a:p>
            <a:pPr marL="0" indent="0">
              <a:buNone/>
            </a:pPr>
            <a:r>
              <a:rPr lang="en-US" sz="1800" b="1" u="sng" dirty="0">
                <a:solidFill>
                  <a:schemeClr val="bg1"/>
                </a:solidFill>
                <a:latin typeface="Times New Roman" panose="02020603050405020304" pitchFamily="18" charset="0"/>
                <a:cs typeface="Times New Roman" panose="02020603050405020304" pitchFamily="18" charset="0"/>
              </a:rPr>
              <a:t>INTEGRATION TESTING </a:t>
            </a:r>
            <a:endParaRPr lang="en-US" sz="1800" u="sng" dirty="0">
              <a:solidFill>
                <a:schemeClr val="bg1"/>
              </a:solidFill>
              <a:latin typeface="Times New Roman" panose="02020603050405020304" pitchFamily="18" charset="0"/>
              <a:cs typeface="Times New Roman" panose="02020603050405020304" pitchFamily="18" charset="0"/>
            </a:endParaRPr>
          </a:p>
          <a:p>
            <a:pPr marL="0" indent="0">
              <a:buNone/>
            </a:pPr>
            <a:r>
              <a:rPr lang="en-US" sz="1800" dirty="0">
                <a:solidFill>
                  <a:schemeClr val="bg1"/>
                </a:solidFill>
                <a:latin typeface="Times New Roman" panose="02020603050405020304" pitchFamily="18" charset="0"/>
                <a:cs typeface="Times New Roman" panose="02020603050405020304" pitchFamily="18" charset="0"/>
              </a:rPr>
              <a:t>In this type of testing we test various integration of the project module by providing the input .The primary objective is to test the module interfaces in order to ensure that no errors are occurring when one module invokes the other module.</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pPr marL="0" indent="0">
              <a:buNone/>
            </a:pPr>
            <a:endParaRPr lang="en-US" sz="1800" dirty="0">
              <a:solidFill>
                <a:schemeClr val="bg1"/>
              </a:solidFill>
              <a:latin typeface="Times New Roman" panose="02020603050405020304" pitchFamily="18" charset="0"/>
              <a:cs typeface="Times New Roman" panose="02020603050405020304" pitchFamily="18" charset="0"/>
            </a:endParaRP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sz="1800" dirty="0">
              <a:solidFill>
                <a:schemeClr val="bg1"/>
              </a:solidFill>
            </a:endParaRP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pPr marL="0" indent="0">
              <a:buNone/>
            </a:pPr>
            <a:endParaRPr lang="en-US" sz="1800" dirty="0">
              <a:solidFill>
                <a:schemeClr val="bg1"/>
              </a:solidFill>
              <a:latin typeface="Times New Roman" panose="02020603050405020304" pitchFamily="18" charset="0"/>
              <a:cs typeface="Times New Roman" panose="02020603050405020304" pitchFamily="18" charset="0"/>
            </a:endParaRPr>
          </a:p>
        </p:txBody>
      </p:sp>
      <p:sp>
        <p:nvSpPr>
          <p:cNvPr id="4" name="Google Shape;204;p33">
            <a:extLst>
              <a:ext uri="{FF2B5EF4-FFF2-40B4-BE49-F238E27FC236}">
                <a16:creationId xmlns:a16="http://schemas.microsoft.com/office/drawing/2014/main" id="{2D9B07CC-A5FB-4211-9ECB-15614A6D8944}"/>
              </a:ext>
            </a:extLst>
          </p:cNvPr>
          <p:cNvSpPr txBox="1">
            <a:spLocks noGrp="1"/>
          </p:cNvSpPr>
          <p:nvPr>
            <p:ph type="title"/>
          </p:nvPr>
        </p:nvSpPr>
        <p:spPr>
          <a:xfrm>
            <a:off x="1835700" y="130002"/>
            <a:ext cx="8520600" cy="60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2500" b="1" dirty="0">
                <a:solidFill>
                  <a:schemeClr val="bg1"/>
                </a:solidFill>
                <a:latin typeface="Times New Roman"/>
                <a:ea typeface="Times New Roman"/>
                <a:cs typeface="Times New Roman"/>
                <a:sym typeface="Times New Roman"/>
              </a:rPr>
              <a:t>TESTING</a:t>
            </a:r>
            <a:endParaRPr sz="2500" b="1" dirty="0">
              <a:solidFill>
                <a:schemeClr val="bg1"/>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15548846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23F77-6C71-484E-B30C-38261CE5C74D}"/>
              </a:ext>
            </a:extLst>
          </p:cNvPr>
          <p:cNvSpPr>
            <a:spLocks noGrp="1"/>
          </p:cNvSpPr>
          <p:nvPr>
            <p:ph type="title"/>
          </p:nvPr>
        </p:nvSpPr>
        <p:spPr>
          <a:xfrm>
            <a:off x="1121376" y="322692"/>
            <a:ext cx="10515600" cy="1164926"/>
          </a:xfrm>
        </p:spPr>
        <p:txBody>
          <a:bodyPr>
            <a:normAutofit/>
          </a:bodyPr>
          <a:lstStyle/>
          <a:p>
            <a:r>
              <a:rPr lang="en-US" sz="2500" b="1" dirty="0">
                <a:solidFill>
                  <a:schemeClr val="bg1"/>
                </a:solidFill>
              </a:rPr>
              <a:t>		CONCLUSIONS AND FUTURE SCOPE</a:t>
            </a:r>
            <a:br>
              <a:rPr lang="en-US" sz="2500" dirty="0">
                <a:solidFill>
                  <a:schemeClr val="bg1"/>
                </a:solidFill>
              </a:rPr>
            </a:br>
            <a:endParaRPr lang="en-US" sz="2500" dirty="0">
              <a:solidFill>
                <a:schemeClr val="bg1"/>
              </a:solidFill>
            </a:endParaRPr>
          </a:p>
        </p:txBody>
      </p:sp>
      <p:sp>
        <p:nvSpPr>
          <p:cNvPr id="3" name="Content Placeholder 2">
            <a:extLst>
              <a:ext uri="{FF2B5EF4-FFF2-40B4-BE49-F238E27FC236}">
                <a16:creationId xmlns:a16="http://schemas.microsoft.com/office/drawing/2014/main" id="{528BA41D-CC9D-4078-A865-800B7C14C284}"/>
              </a:ext>
            </a:extLst>
          </p:cNvPr>
          <p:cNvSpPr>
            <a:spLocks noGrp="1"/>
          </p:cNvSpPr>
          <p:nvPr>
            <p:ph idx="1"/>
          </p:nvPr>
        </p:nvSpPr>
        <p:spPr>
          <a:xfrm>
            <a:off x="555024" y="1487617"/>
            <a:ext cx="11245679" cy="4480698"/>
          </a:xfrm>
        </p:spPr>
        <p:txBody>
          <a:bodyPr>
            <a:normAutofit/>
          </a:bodyPr>
          <a:lstStyle/>
          <a:p>
            <a:pPr marL="0" indent="0">
              <a:buNone/>
            </a:pPr>
            <a:r>
              <a:rPr lang="en-US" sz="1800" dirty="0">
                <a:solidFill>
                  <a:schemeClr val="bg1"/>
                </a:solidFill>
                <a:latin typeface="Times New Roman" panose="02020603050405020304" pitchFamily="18" charset="0"/>
                <a:cs typeface="Times New Roman" panose="02020603050405020304" pitchFamily="18" charset="0"/>
              </a:rPr>
              <a:t>In this paper we come up with the system to combine all the apartment maintenance related issues digitally to one place where a technician is assigned to solve the complaint raised by the user. This service provides hassle free experience to maintenance of apartment. This system aids to reduce obstacles such as manual entry of complaints, high waiting time with Faster notifications through email. This system will direct the user about the menu and the required operation to be performed and the result of the operation. Taking into account all these implementation techniques this system becomes user friendly and interactive cost effective and feature rich. The system has the benefits of easy access because it is be developed as a platform independent web application, so the admin can maintain a proper contact with their owners/tenants and technicians, which can be accessed anywhere. All communications between the owner/tenants and administrator or administrator and technician has done through the online, so the communication cost can also be reduced.</a:t>
            </a:r>
          </a:p>
          <a:p>
            <a:pPr marL="0" indent="0">
              <a:buNone/>
            </a:pPr>
            <a:r>
              <a:rPr lang="en-US" sz="1800" dirty="0">
                <a:solidFill>
                  <a:schemeClr val="bg1"/>
                </a:solidFill>
                <a:latin typeface="Times New Roman" panose="02020603050405020304" pitchFamily="18" charset="0"/>
                <a:cs typeface="Times New Roman" panose="02020603050405020304" pitchFamily="18" charset="0"/>
              </a:rPr>
              <a:t>The system that we have developed can be accessed by anyone on the web using Internet. The system proposed supports only emails system which can be further integrated with SMS. The System which is currently present in English Only. So Uneducated Technicians might face difficulty. There is a scope of implementing this system which supports multiple languages. Mobile based android or </a:t>
            </a:r>
            <a:r>
              <a:rPr lang="en-US" sz="1800" dirty="0" err="1">
                <a:solidFill>
                  <a:schemeClr val="bg1"/>
                </a:solidFill>
                <a:latin typeface="Times New Roman" panose="02020603050405020304" pitchFamily="18" charset="0"/>
                <a:cs typeface="Times New Roman" panose="02020603050405020304" pitchFamily="18" charset="0"/>
              </a:rPr>
              <a:t>ios</a:t>
            </a:r>
            <a:r>
              <a:rPr lang="en-US" sz="1800" dirty="0">
                <a:solidFill>
                  <a:schemeClr val="bg1"/>
                </a:solidFill>
                <a:latin typeface="Times New Roman" panose="02020603050405020304" pitchFamily="18" charset="0"/>
                <a:cs typeface="Times New Roman" panose="02020603050405020304" pitchFamily="18" charset="0"/>
              </a:rPr>
              <a:t> application can be implemented using this system</a:t>
            </a:r>
            <a:r>
              <a:rPr lang="en-US" sz="1800" b="1" dirty="0">
                <a:solidFill>
                  <a:schemeClr val="bg1"/>
                </a:solidFill>
                <a:latin typeface="Times New Roman" panose="02020603050405020304" pitchFamily="18" charset="0"/>
                <a:cs typeface="Times New Roman" panose="02020603050405020304" pitchFamily="18" charset="0"/>
              </a:rPr>
              <a:t>.</a:t>
            </a:r>
            <a:endParaRPr lang="en-US" sz="1800" dirty="0">
              <a:solidFill>
                <a:schemeClr val="bg1"/>
              </a:solidFill>
              <a:latin typeface="Times New Roman" panose="02020603050405020304" pitchFamily="18" charset="0"/>
              <a:cs typeface="Times New Roman" panose="02020603050405020304" pitchFamily="18" charset="0"/>
            </a:endParaRPr>
          </a:p>
          <a:p>
            <a:pPr marL="0" indent="0">
              <a:buNone/>
            </a:pPr>
            <a:endParaRPr lang="en-US" sz="1800" dirty="0">
              <a:solidFill>
                <a:schemeClr val="bg1"/>
              </a:solidFill>
              <a:latin typeface="Times New Roman" panose="02020603050405020304" pitchFamily="18" charset="0"/>
              <a:cs typeface="Times New Roman" panose="02020603050405020304" pitchFamily="18" charset="0"/>
            </a:endParaRPr>
          </a:p>
          <a:p>
            <a:pPr marL="0" indent="0">
              <a:buNone/>
            </a:pPr>
            <a:endParaRPr lang="en-US" sz="18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5029369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Title 8" hidden="1">
            <a:extLst>
              <a:ext uri="{FF2B5EF4-FFF2-40B4-BE49-F238E27FC236}">
                <a16:creationId xmlns:a16="http://schemas.microsoft.com/office/drawing/2014/main" id="{9FDB6406-0CDB-4213-A1B6-DE47D953FED3}"/>
              </a:ext>
            </a:extLst>
          </p:cNvPr>
          <p:cNvSpPr>
            <a:spLocks noGrp="1"/>
          </p:cNvSpPr>
          <p:nvPr>
            <p:ph type="title" idx="4294967295"/>
          </p:nvPr>
        </p:nvSpPr>
        <p:spPr>
          <a:xfrm>
            <a:off x="0" y="365125"/>
            <a:ext cx="10515600" cy="1325563"/>
          </a:xfrm>
        </p:spPr>
        <p:txBody>
          <a:bodyPr/>
          <a:lstStyle/>
          <a:p>
            <a:r>
              <a:rPr lang="en-US" dirty="0"/>
              <a:t>Project analysis slide 3</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w="28575">
            <a:solidFill>
              <a:schemeClr val="tx1"/>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3877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bg1"/>
                </a:solidFill>
              </a:rPr>
              <a:t>Overview</a:t>
            </a:r>
            <a:r>
              <a:rPr lang="en-US" sz="2800" b="1" dirty="0">
                <a:solidFill>
                  <a:schemeClr val="tx1">
                    <a:lumMod val="75000"/>
                    <a:lumOff val="25000"/>
                  </a:schemeClr>
                </a:solidFill>
              </a:rPr>
              <a:t> </a:t>
            </a: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w="28575">
            <a:solidFill>
              <a:schemeClr val="tx1"/>
            </a:solidFill>
            <a:tailEnd type="oval"/>
          </a:ln>
        </p:spPr>
        <p:style>
          <a:lnRef idx="1">
            <a:schemeClr val="accent1"/>
          </a:lnRef>
          <a:fillRef idx="0">
            <a:schemeClr val="accent1"/>
          </a:fillRef>
          <a:effectRef idx="0">
            <a:schemeClr val="accent1"/>
          </a:effectRef>
          <a:fontRef idx="minor">
            <a:schemeClr val="tx1"/>
          </a:fontRef>
        </p:style>
      </p:cxnSp>
      <p:sp>
        <p:nvSpPr>
          <p:cNvPr id="2" name="Trapezoid 1">
            <a:extLst>
              <a:ext uri="{FF2B5EF4-FFF2-40B4-BE49-F238E27FC236}">
                <a16:creationId xmlns:a16="http://schemas.microsoft.com/office/drawing/2014/main" id="{5B804E9F-B6B5-41F9-9B63-9AF435FDC2B7}"/>
              </a:ext>
              <a:ext uri="{C183D7F6-B498-43B3-948B-1728B52AA6E4}">
                <adec:decorative xmlns:adec="http://schemas.microsoft.com/office/drawing/2017/decorative" val="1"/>
              </a:ext>
            </a:extLst>
          </p:cNvPr>
          <p:cNvSpPr/>
          <p:nvPr/>
        </p:nvSpPr>
        <p:spPr>
          <a:xfrm rot="5400000">
            <a:off x="-405667" y="2673357"/>
            <a:ext cx="4336142" cy="2044685"/>
          </a:xfrm>
          <a:prstGeom prst="trapezoid">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Trapezoid 42">
            <a:extLst>
              <a:ext uri="{FF2B5EF4-FFF2-40B4-BE49-F238E27FC236}">
                <a16:creationId xmlns:a16="http://schemas.microsoft.com/office/drawing/2014/main" id="{0092C447-C8E1-4B12-B012-E6D21CBB1FBE}"/>
              </a:ext>
              <a:ext uri="{C183D7F6-B498-43B3-948B-1728B52AA6E4}">
                <adec:decorative xmlns:adec="http://schemas.microsoft.com/office/drawing/2017/decorative" val="1"/>
              </a:ext>
            </a:extLst>
          </p:cNvPr>
          <p:cNvSpPr/>
          <p:nvPr/>
        </p:nvSpPr>
        <p:spPr>
          <a:xfrm rot="5400000">
            <a:off x="1761132" y="2673357"/>
            <a:ext cx="4336142" cy="2044685"/>
          </a:xfrm>
          <a:prstGeom prst="trapezoid">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Trapezoid 43">
            <a:extLst>
              <a:ext uri="{FF2B5EF4-FFF2-40B4-BE49-F238E27FC236}">
                <a16:creationId xmlns:a16="http://schemas.microsoft.com/office/drawing/2014/main" id="{7E139379-1914-4446-8D6D-984A47041A54}"/>
              </a:ext>
              <a:ext uri="{C183D7F6-B498-43B3-948B-1728B52AA6E4}">
                <adec:decorative xmlns:adec="http://schemas.microsoft.com/office/drawing/2017/decorative" val="1"/>
              </a:ext>
            </a:extLst>
          </p:cNvPr>
          <p:cNvSpPr/>
          <p:nvPr/>
        </p:nvSpPr>
        <p:spPr>
          <a:xfrm rot="5400000">
            <a:off x="3927930" y="2673357"/>
            <a:ext cx="4336142" cy="2044685"/>
          </a:xfrm>
          <a:prstGeom prst="trapezoid">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Trapezoid 44">
            <a:extLst>
              <a:ext uri="{FF2B5EF4-FFF2-40B4-BE49-F238E27FC236}">
                <a16:creationId xmlns:a16="http://schemas.microsoft.com/office/drawing/2014/main" id="{F79B51BB-1B30-4ED8-B26D-21EE8BC675B2}"/>
              </a:ext>
              <a:ext uri="{C183D7F6-B498-43B3-948B-1728B52AA6E4}">
                <adec:decorative xmlns:adec="http://schemas.microsoft.com/office/drawing/2017/decorative" val="1"/>
              </a:ext>
            </a:extLst>
          </p:cNvPr>
          <p:cNvSpPr/>
          <p:nvPr/>
        </p:nvSpPr>
        <p:spPr>
          <a:xfrm rot="5400000">
            <a:off x="6094728" y="2631261"/>
            <a:ext cx="4336142" cy="2044685"/>
          </a:xfrm>
          <a:prstGeom prst="trapezoid">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Trapezoid 45">
            <a:extLst>
              <a:ext uri="{FF2B5EF4-FFF2-40B4-BE49-F238E27FC236}">
                <a16:creationId xmlns:a16="http://schemas.microsoft.com/office/drawing/2014/main" id="{89DA262E-0502-4E65-8ABA-E063880EAC4C}"/>
              </a:ext>
              <a:ext uri="{C183D7F6-B498-43B3-948B-1728B52AA6E4}">
                <adec:decorative xmlns:adec="http://schemas.microsoft.com/office/drawing/2017/decorative" val="1"/>
              </a:ext>
            </a:extLst>
          </p:cNvPr>
          <p:cNvSpPr/>
          <p:nvPr/>
        </p:nvSpPr>
        <p:spPr>
          <a:xfrm rot="5400000">
            <a:off x="8263685" y="2673357"/>
            <a:ext cx="4336142" cy="2044685"/>
          </a:xfrm>
          <a:prstGeom prst="trapezoid">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3F19BFA5-D0CA-4CF0-8499-504D956B6563}"/>
              </a:ext>
            </a:extLst>
          </p:cNvPr>
          <p:cNvSpPr/>
          <p:nvPr/>
        </p:nvSpPr>
        <p:spPr>
          <a:xfrm>
            <a:off x="1077121" y="3027078"/>
            <a:ext cx="1371600" cy="492443"/>
          </a:xfrm>
          <a:prstGeom prst="rect">
            <a:avLst/>
          </a:prstGeom>
        </p:spPr>
        <p:txBody>
          <a:bodyPr wrap="square" lIns="0" tIns="0" rIns="0" bIns="0">
            <a:spAutoFit/>
          </a:bodyPr>
          <a:lstStyle/>
          <a:p>
            <a:pPr algn="ctr"/>
            <a:r>
              <a:rPr lang="en-US" sz="1600" b="1" dirty="0">
                <a:solidFill>
                  <a:schemeClr val="bg1"/>
                </a:solidFill>
              </a:rPr>
              <a:t>Automatic</a:t>
            </a:r>
          </a:p>
          <a:p>
            <a:pPr algn="ctr"/>
            <a:r>
              <a:rPr lang="en-US" sz="1600" b="1" dirty="0">
                <a:solidFill>
                  <a:schemeClr val="bg1"/>
                </a:solidFill>
              </a:rPr>
              <a:t>Notifications</a:t>
            </a:r>
          </a:p>
        </p:txBody>
      </p:sp>
      <p:sp>
        <p:nvSpPr>
          <p:cNvPr id="47" name="Rectangle 46">
            <a:extLst>
              <a:ext uri="{FF2B5EF4-FFF2-40B4-BE49-F238E27FC236}">
                <a16:creationId xmlns:a16="http://schemas.microsoft.com/office/drawing/2014/main" id="{1751D31D-3535-411D-8BAC-95CCC90AB185}"/>
              </a:ext>
            </a:extLst>
          </p:cNvPr>
          <p:cNvSpPr/>
          <p:nvPr/>
        </p:nvSpPr>
        <p:spPr>
          <a:xfrm>
            <a:off x="3243403" y="2886560"/>
            <a:ext cx="1371600" cy="738664"/>
          </a:xfrm>
          <a:prstGeom prst="rect">
            <a:avLst/>
          </a:prstGeom>
        </p:spPr>
        <p:txBody>
          <a:bodyPr wrap="square" lIns="0" tIns="0" rIns="0" bIns="0">
            <a:spAutoFit/>
          </a:bodyPr>
          <a:lstStyle/>
          <a:p>
            <a:pPr algn="ctr"/>
            <a:r>
              <a:rPr lang="en-US" sz="1600" b="1" dirty="0">
                <a:solidFill>
                  <a:schemeClr val="bg1"/>
                </a:solidFill>
              </a:rPr>
              <a:t>Fast Processing and immediate results</a:t>
            </a:r>
          </a:p>
        </p:txBody>
      </p:sp>
      <p:sp>
        <p:nvSpPr>
          <p:cNvPr id="48" name="Rectangle 47">
            <a:extLst>
              <a:ext uri="{FF2B5EF4-FFF2-40B4-BE49-F238E27FC236}">
                <a16:creationId xmlns:a16="http://schemas.microsoft.com/office/drawing/2014/main" id="{FA4D735A-8F75-4E2A-8F1A-CC303B0718BA}"/>
              </a:ext>
            </a:extLst>
          </p:cNvPr>
          <p:cNvSpPr/>
          <p:nvPr/>
        </p:nvSpPr>
        <p:spPr>
          <a:xfrm>
            <a:off x="5374282" y="2498564"/>
            <a:ext cx="1371600" cy="1231106"/>
          </a:xfrm>
          <a:prstGeom prst="rect">
            <a:avLst/>
          </a:prstGeom>
        </p:spPr>
        <p:txBody>
          <a:bodyPr wrap="square" lIns="0" tIns="0" rIns="0" bIns="0">
            <a:spAutoFit/>
          </a:bodyPr>
          <a:lstStyle/>
          <a:p>
            <a:pPr algn="ctr"/>
            <a:r>
              <a:rPr lang="en-US" sz="1600" b="1" dirty="0">
                <a:solidFill>
                  <a:schemeClr val="bg1"/>
                </a:solidFill>
              </a:rPr>
              <a:t>Minimizing human effort and cost efficient database</a:t>
            </a:r>
          </a:p>
        </p:txBody>
      </p:sp>
      <p:sp>
        <p:nvSpPr>
          <p:cNvPr id="49" name="Rectangle 48">
            <a:extLst>
              <a:ext uri="{FF2B5EF4-FFF2-40B4-BE49-F238E27FC236}">
                <a16:creationId xmlns:a16="http://schemas.microsoft.com/office/drawing/2014/main" id="{54AB9282-0505-49EB-AABF-998083225E3A}"/>
              </a:ext>
            </a:extLst>
          </p:cNvPr>
          <p:cNvSpPr/>
          <p:nvPr/>
        </p:nvSpPr>
        <p:spPr>
          <a:xfrm>
            <a:off x="7577000" y="2886560"/>
            <a:ext cx="1371600" cy="246221"/>
          </a:xfrm>
          <a:prstGeom prst="rect">
            <a:avLst/>
          </a:prstGeom>
        </p:spPr>
        <p:txBody>
          <a:bodyPr wrap="square" lIns="0" tIns="0" rIns="0" bIns="0">
            <a:spAutoFit/>
          </a:bodyPr>
          <a:lstStyle/>
          <a:p>
            <a:pPr algn="ctr"/>
            <a:r>
              <a:rPr lang="en-US" sz="1600" b="1" dirty="0">
                <a:solidFill>
                  <a:schemeClr val="bg1"/>
                </a:solidFill>
              </a:rPr>
              <a:t>Ease of Use</a:t>
            </a:r>
          </a:p>
        </p:txBody>
      </p:sp>
      <p:sp>
        <p:nvSpPr>
          <p:cNvPr id="50" name="Rectangle 49">
            <a:extLst>
              <a:ext uri="{FF2B5EF4-FFF2-40B4-BE49-F238E27FC236}">
                <a16:creationId xmlns:a16="http://schemas.microsoft.com/office/drawing/2014/main" id="{D668C4B5-BCEC-465A-ADA5-6A054B15F7A3}"/>
              </a:ext>
            </a:extLst>
          </p:cNvPr>
          <p:cNvSpPr/>
          <p:nvPr/>
        </p:nvSpPr>
        <p:spPr>
          <a:xfrm>
            <a:off x="9745956" y="2886560"/>
            <a:ext cx="1371600" cy="246221"/>
          </a:xfrm>
          <a:prstGeom prst="rect">
            <a:avLst/>
          </a:prstGeom>
        </p:spPr>
        <p:txBody>
          <a:bodyPr wrap="square" lIns="0" tIns="0" rIns="0" bIns="0">
            <a:spAutoFit/>
          </a:bodyPr>
          <a:lstStyle/>
          <a:p>
            <a:pPr algn="ctr"/>
            <a:r>
              <a:rPr lang="en-US" sz="1600" b="1" dirty="0">
                <a:solidFill>
                  <a:schemeClr val="bg1"/>
                </a:solidFill>
              </a:rPr>
              <a:t>Notice Board</a:t>
            </a:r>
          </a:p>
        </p:txBody>
      </p:sp>
      <p:sp>
        <p:nvSpPr>
          <p:cNvPr id="51" name="Rectangle 50">
            <a:extLst>
              <a:ext uri="{FF2B5EF4-FFF2-40B4-BE49-F238E27FC236}">
                <a16:creationId xmlns:a16="http://schemas.microsoft.com/office/drawing/2014/main" id="{8AA18108-5B8B-4147-84A7-D30A16BEC4EA}"/>
              </a:ext>
            </a:extLst>
          </p:cNvPr>
          <p:cNvSpPr/>
          <p:nvPr/>
        </p:nvSpPr>
        <p:spPr>
          <a:xfrm>
            <a:off x="886383" y="3653603"/>
            <a:ext cx="1752042" cy="1198020"/>
          </a:xfrm>
          <a:prstGeom prst="rect">
            <a:avLst/>
          </a:prstGeom>
        </p:spPr>
        <p:txBody>
          <a:bodyPr wrap="square" lIns="0" tIns="0" rIns="0" bIns="0" anchor="t">
            <a:spAutoFit/>
          </a:bodyPr>
          <a:lstStyle/>
          <a:p>
            <a:pPr algn="ctr">
              <a:lnSpc>
                <a:spcPts val="1900"/>
              </a:lnSpc>
            </a:pPr>
            <a:r>
              <a:rPr lang="en-US" sz="1400" dirty="0">
                <a:solidFill>
                  <a:schemeClr val="bg1"/>
                </a:solidFill>
                <a:cs typeface="Segoe UI" panose="020B0502040204020203" pitchFamily="34" charset="0"/>
              </a:rPr>
              <a:t>Both Owners/Tenants and Technicians can receive automatic emails when a complaint is registered</a:t>
            </a:r>
          </a:p>
        </p:txBody>
      </p:sp>
      <p:sp>
        <p:nvSpPr>
          <p:cNvPr id="52" name="Rectangle 51">
            <a:extLst>
              <a:ext uri="{FF2B5EF4-FFF2-40B4-BE49-F238E27FC236}">
                <a16:creationId xmlns:a16="http://schemas.microsoft.com/office/drawing/2014/main" id="{A8534162-B6E2-4579-9DAD-AD8DE07459BC}"/>
              </a:ext>
            </a:extLst>
          </p:cNvPr>
          <p:cNvSpPr/>
          <p:nvPr/>
        </p:nvSpPr>
        <p:spPr>
          <a:xfrm>
            <a:off x="3053182" y="3653603"/>
            <a:ext cx="1752042" cy="1198020"/>
          </a:xfrm>
          <a:prstGeom prst="rect">
            <a:avLst/>
          </a:prstGeom>
        </p:spPr>
        <p:txBody>
          <a:bodyPr wrap="square" lIns="0" tIns="0" rIns="0" bIns="0" anchor="t">
            <a:spAutoFit/>
          </a:bodyPr>
          <a:lstStyle/>
          <a:p>
            <a:pPr algn="ctr">
              <a:lnSpc>
                <a:spcPts val="1900"/>
              </a:lnSpc>
            </a:pPr>
            <a:r>
              <a:rPr lang="en-US" sz="1400" dirty="0">
                <a:solidFill>
                  <a:schemeClr val="bg1"/>
                </a:solidFill>
                <a:cs typeface="Segoe UI" panose="020B0502040204020203" pitchFamily="34" charset="0"/>
              </a:rPr>
              <a:t>Owners/tenants and technicians can quickly receive instructions and </a:t>
            </a:r>
          </a:p>
          <a:p>
            <a:pPr algn="ctr">
              <a:lnSpc>
                <a:spcPts val="1900"/>
              </a:lnSpc>
            </a:pPr>
            <a:r>
              <a:rPr lang="en-US" sz="1400" dirty="0">
                <a:solidFill>
                  <a:schemeClr val="bg1"/>
                </a:solidFill>
                <a:cs typeface="Segoe UI" panose="020B0502040204020203" pitchFamily="34" charset="0"/>
              </a:rPr>
              <a:t>Mainly focusing on </a:t>
            </a:r>
          </a:p>
          <a:p>
            <a:pPr algn="ctr">
              <a:lnSpc>
                <a:spcPts val="1900"/>
              </a:lnSpc>
            </a:pPr>
            <a:r>
              <a:rPr lang="en-US" sz="1400" dirty="0">
                <a:solidFill>
                  <a:schemeClr val="bg1"/>
                </a:solidFill>
                <a:cs typeface="Segoe UI" panose="020B0502040204020203" pitchFamily="34" charset="0"/>
              </a:rPr>
              <a:t>Resolving an issue</a:t>
            </a:r>
          </a:p>
        </p:txBody>
      </p:sp>
      <p:sp>
        <p:nvSpPr>
          <p:cNvPr id="53" name="Rectangle 52">
            <a:extLst>
              <a:ext uri="{FF2B5EF4-FFF2-40B4-BE49-F238E27FC236}">
                <a16:creationId xmlns:a16="http://schemas.microsoft.com/office/drawing/2014/main" id="{E1535E1C-6EBC-45D8-BCE1-D5B947A61FB6}"/>
              </a:ext>
            </a:extLst>
          </p:cNvPr>
          <p:cNvSpPr/>
          <p:nvPr/>
        </p:nvSpPr>
        <p:spPr>
          <a:xfrm>
            <a:off x="5219979" y="3653603"/>
            <a:ext cx="1752042" cy="1198020"/>
          </a:xfrm>
          <a:prstGeom prst="rect">
            <a:avLst/>
          </a:prstGeom>
        </p:spPr>
        <p:txBody>
          <a:bodyPr wrap="square" lIns="0" tIns="0" rIns="0" bIns="0" anchor="t">
            <a:spAutoFit/>
          </a:bodyPr>
          <a:lstStyle/>
          <a:p>
            <a:pPr algn="ctr">
              <a:lnSpc>
                <a:spcPts val="1900"/>
              </a:lnSpc>
            </a:pPr>
            <a:endParaRPr lang="en-US" sz="1400" dirty="0">
              <a:solidFill>
                <a:schemeClr val="bg1"/>
              </a:solidFill>
              <a:cs typeface="Segoe UI" panose="020B0502040204020203" pitchFamily="34" charset="0"/>
            </a:endParaRPr>
          </a:p>
          <a:p>
            <a:pPr algn="ctr">
              <a:lnSpc>
                <a:spcPts val="1900"/>
              </a:lnSpc>
            </a:pPr>
            <a:r>
              <a:rPr lang="en-US" sz="1400" dirty="0">
                <a:solidFill>
                  <a:schemeClr val="bg1"/>
                </a:solidFill>
                <a:cs typeface="Segoe UI" panose="020B0502040204020203" pitchFamily="34" charset="0"/>
              </a:rPr>
              <a:t>There is no physical maintenance of record books, so human efforts are reduced</a:t>
            </a:r>
          </a:p>
        </p:txBody>
      </p:sp>
      <p:sp>
        <p:nvSpPr>
          <p:cNvPr id="54" name="Rectangle 53">
            <a:extLst>
              <a:ext uri="{FF2B5EF4-FFF2-40B4-BE49-F238E27FC236}">
                <a16:creationId xmlns:a16="http://schemas.microsoft.com/office/drawing/2014/main" id="{28FF18A5-7B4E-4493-B38D-E732E033F82F}"/>
              </a:ext>
            </a:extLst>
          </p:cNvPr>
          <p:cNvSpPr/>
          <p:nvPr/>
        </p:nvSpPr>
        <p:spPr>
          <a:xfrm>
            <a:off x="7386779" y="3653603"/>
            <a:ext cx="1752042" cy="1198020"/>
          </a:xfrm>
          <a:prstGeom prst="rect">
            <a:avLst/>
          </a:prstGeom>
        </p:spPr>
        <p:txBody>
          <a:bodyPr wrap="square" lIns="0" tIns="0" rIns="0" bIns="0" anchor="t">
            <a:spAutoFit/>
          </a:bodyPr>
          <a:lstStyle/>
          <a:p>
            <a:pPr algn="ctr">
              <a:lnSpc>
                <a:spcPts val="1900"/>
              </a:lnSpc>
            </a:pPr>
            <a:r>
              <a:rPr lang="en-US" sz="1400" dirty="0">
                <a:solidFill>
                  <a:schemeClr val="bg1"/>
                </a:solidFill>
                <a:cs typeface="Segoe UI" panose="020B0502040204020203" pitchFamily="34" charset="0"/>
              </a:rPr>
              <a:t>It is a very easy application to use. User </a:t>
            </a:r>
            <a:r>
              <a:rPr lang="en-US" sz="1400" dirty="0" err="1">
                <a:solidFill>
                  <a:schemeClr val="bg1"/>
                </a:solidFill>
                <a:cs typeface="Segoe UI" panose="020B0502040204020203" pitchFamily="34" charset="0"/>
              </a:rPr>
              <a:t>Donot</a:t>
            </a:r>
            <a:r>
              <a:rPr lang="en-US" sz="1400" dirty="0">
                <a:solidFill>
                  <a:schemeClr val="bg1"/>
                </a:solidFill>
                <a:cs typeface="Segoe UI" panose="020B0502040204020203" pitchFamily="34" charset="0"/>
              </a:rPr>
              <a:t> require Additional Technical knowledge to use it </a:t>
            </a:r>
          </a:p>
        </p:txBody>
      </p:sp>
      <p:sp>
        <p:nvSpPr>
          <p:cNvPr id="55" name="Rectangle 54">
            <a:extLst>
              <a:ext uri="{FF2B5EF4-FFF2-40B4-BE49-F238E27FC236}">
                <a16:creationId xmlns:a16="http://schemas.microsoft.com/office/drawing/2014/main" id="{5BCD242F-9A97-473E-8E17-3F6C3C75CE68}"/>
              </a:ext>
            </a:extLst>
          </p:cNvPr>
          <p:cNvSpPr/>
          <p:nvPr/>
        </p:nvSpPr>
        <p:spPr>
          <a:xfrm>
            <a:off x="9555735" y="3653603"/>
            <a:ext cx="1752042" cy="1441677"/>
          </a:xfrm>
          <a:prstGeom prst="rect">
            <a:avLst/>
          </a:prstGeom>
        </p:spPr>
        <p:txBody>
          <a:bodyPr wrap="square" lIns="0" tIns="0" rIns="0" bIns="0" anchor="t">
            <a:spAutoFit/>
          </a:bodyPr>
          <a:lstStyle/>
          <a:p>
            <a:pPr algn="ctr">
              <a:lnSpc>
                <a:spcPts val="1900"/>
              </a:lnSpc>
            </a:pPr>
            <a:r>
              <a:rPr lang="en-US" sz="1400" dirty="0">
                <a:solidFill>
                  <a:schemeClr val="bg1"/>
                </a:solidFill>
                <a:cs typeface="Segoe UI" panose="020B0502040204020203" pitchFamily="34" charset="0"/>
              </a:rPr>
              <a:t>Everyone can access</a:t>
            </a:r>
          </a:p>
          <a:p>
            <a:pPr algn="ctr">
              <a:lnSpc>
                <a:spcPts val="1900"/>
              </a:lnSpc>
            </a:pPr>
            <a:r>
              <a:rPr lang="en-US" sz="1400" dirty="0">
                <a:solidFill>
                  <a:schemeClr val="bg1"/>
                </a:solidFill>
                <a:cs typeface="Segoe UI" panose="020B0502040204020203" pitchFamily="34" charset="0"/>
              </a:rPr>
              <a:t>Noticeboard to  announce events and also provide suggestions to share among users </a:t>
            </a:r>
          </a:p>
        </p:txBody>
      </p:sp>
      <p:grpSp>
        <p:nvGrpSpPr>
          <p:cNvPr id="58" name="Group 57" descr="Icon of money. ">
            <a:extLst>
              <a:ext uri="{FF2B5EF4-FFF2-40B4-BE49-F238E27FC236}">
                <a16:creationId xmlns:a16="http://schemas.microsoft.com/office/drawing/2014/main" id="{8FB81822-E09C-4A9F-BCD2-4BB20E38DA03}"/>
              </a:ext>
            </a:extLst>
          </p:cNvPr>
          <p:cNvGrpSpPr/>
          <p:nvPr/>
        </p:nvGrpSpPr>
        <p:grpSpPr>
          <a:xfrm>
            <a:off x="5899136" y="2101954"/>
            <a:ext cx="380334" cy="382447"/>
            <a:chOff x="3746500" y="1344613"/>
            <a:chExt cx="285750" cy="287338"/>
          </a:xfrm>
          <a:solidFill>
            <a:schemeClr val="tx1">
              <a:alpha val="66000"/>
            </a:schemeClr>
          </a:solidFill>
          <a:effectLst>
            <a:outerShdw blurRad="50800" dist="50800" dir="5400000" algn="ctr" rotWithShape="0">
              <a:schemeClr val="tx1"/>
            </a:outerShdw>
          </a:effectLst>
        </p:grpSpPr>
        <p:sp>
          <p:nvSpPr>
            <p:cNvPr id="59" name="Freeform 497">
              <a:extLst>
                <a:ext uri="{FF2B5EF4-FFF2-40B4-BE49-F238E27FC236}">
                  <a16:creationId xmlns:a16="http://schemas.microsoft.com/office/drawing/2014/main" id="{4325703C-49C2-4EC8-BBAF-CE488FCB0CE1}"/>
                </a:ext>
              </a:extLst>
            </p:cNvPr>
            <p:cNvSpPr>
              <a:spLocks/>
            </p:cNvSpPr>
            <p:nvPr/>
          </p:nvSpPr>
          <p:spPr bwMode="auto">
            <a:xfrm>
              <a:off x="3746500" y="1344613"/>
              <a:ext cx="285750" cy="182563"/>
            </a:xfrm>
            <a:custGeom>
              <a:avLst/>
              <a:gdLst>
                <a:gd name="T0" fmla="*/ 0 w 903"/>
                <a:gd name="T1" fmla="*/ 0 h 573"/>
                <a:gd name="T2" fmla="*/ 0 w 903"/>
                <a:gd name="T3" fmla="*/ 467 h 573"/>
                <a:gd name="T4" fmla="*/ 1 w 903"/>
                <a:gd name="T5" fmla="*/ 459 h 573"/>
                <a:gd name="T6" fmla="*/ 2 w 903"/>
                <a:gd name="T7" fmla="*/ 453 h 573"/>
                <a:gd name="T8" fmla="*/ 5 w 903"/>
                <a:gd name="T9" fmla="*/ 446 h 573"/>
                <a:gd name="T10" fmla="*/ 8 w 903"/>
                <a:gd name="T11" fmla="*/ 440 h 573"/>
                <a:gd name="T12" fmla="*/ 12 w 903"/>
                <a:gd name="T13" fmla="*/ 434 h 573"/>
                <a:gd name="T14" fmla="*/ 18 w 903"/>
                <a:gd name="T15" fmla="*/ 428 h 573"/>
                <a:gd name="T16" fmla="*/ 23 w 903"/>
                <a:gd name="T17" fmla="*/ 423 h 573"/>
                <a:gd name="T18" fmla="*/ 30 w 903"/>
                <a:gd name="T19" fmla="*/ 419 h 573"/>
                <a:gd name="T20" fmla="*/ 30 w 903"/>
                <a:gd name="T21" fmla="*/ 30 h 573"/>
                <a:gd name="T22" fmla="*/ 873 w 903"/>
                <a:gd name="T23" fmla="*/ 30 h 573"/>
                <a:gd name="T24" fmla="*/ 873 w 903"/>
                <a:gd name="T25" fmla="*/ 543 h 573"/>
                <a:gd name="T26" fmla="*/ 481 w 903"/>
                <a:gd name="T27" fmla="*/ 543 h 573"/>
                <a:gd name="T28" fmla="*/ 481 w 903"/>
                <a:gd name="T29" fmla="*/ 573 h 573"/>
                <a:gd name="T30" fmla="*/ 903 w 903"/>
                <a:gd name="T31" fmla="*/ 573 h 573"/>
                <a:gd name="T32" fmla="*/ 903 w 903"/>
                <a:gd name="T33" fmla="*/ 0 h 573"/>
                <a:gd name="T34" fmla="*/ 0 w 903"/>
                <a:gd name="T35" fmla="*/ 0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03" h="573">
                  <a:moveTo>
                    <a:pt x="0" y="0"/>
                  </a:moveTo>
                  <a:lnTo>
                    <a:pt x="0" y="467"/>
                  </a:lnTo>
                  <a:lnTo>
                    <a:pt x="1" y="459"/>
                  </a:lnTo>
                  <a:lnTo>
                    <a:pt x="2" y="453"/>
                  </a:lnTo>
                  <a:lnTo>
                    <a:pt x="5" y="446"/>
                  </a:lnTo>
                  <a:lnTo>
                    <a:pt x="8" y="440"/>
                  </a:lnTo>
                  <a:lnTo>
                    <a:pt x="12" y="434"/>
                  </a:lnTo>
                  <a:lnTo>
                    <a:pt x="18" y="428"/>
                  </a:lnTo>
                  <a:lnTo>
                    <a:pt x="23" y="423"/>
                  </a:lnTo>
                  <a:lnTo>
                    <a:pt x="30" y="419"/>
                  </a:lnTo>
                  <a:lnTo>
                    <a:pt x="30" y="30"/>
                  </a:lnTo>
                  <a:lnTo>
                    <a:pt x="873" y="30"/>
                  </a:lnTo>
                  <a:lnTo>
                    <a:pt x="873" y="543"/>
                  </a:lnTo>
                  <a:lnTo>
                    <a:pt x="481" y="543"/>
                  </a:lnTo>
                  <a:lnTo>
                    <a:pt x="481" y="573"/>
                  </a:lnTo>
                  <a:lnTo>
                    <a:pt x="903" y="573"/>
                  </a:lnTo>
                  <a:lnTo>
                    <a:pt x="903"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0" name="Freeform 498">
              <a:extLst>
                <a:ext uri="{FF2B5EF4-FFF2-40B4-BE49-F238E27FC236}">
                  <a16:creationId xmlns:a16="http://schemas.microsoft.com/office/drawing/2014/main" id="{A721923B-8DD3-47E1-B174-6D9950E778E9}"/>
                </a:ext>
              </a:extLst>
            </p:cNvPr>
            <p:cNvSpPr>
              <a:spLocks noEditPoints="1"/>
            </p:cNvSpPr>
            <p:nvPr/>
          </p:nvSpPr>
          <p:spPr bwMode="auto">
            <a:xfrm>
              <a:off x="3775075" y="1373188"/>
              <a:ext cx="228600" cy="125413"/>
            </a:xfrm>
            <a:custGeom>
              <a:avLst/>
              <a:gdLst>
                <a:gd name="T0" fmla="*/ 330 w 723"/>
                <a:gd name="T1" fmla="*/ 283 h 392"/>
                <a:gd name="T2" fmla="*/ 295 w 723"/>
                <a:gd name="T3" fmla="*/ 263 h 392"/>
                <a:gd name="T4" fmla="*/ 269 w 723"/>
                <a:gd name="T5" fmla="*/ 232 h 392"/>
                <a:gd name="T6" fmla="*/ 257 w 723"/>
                <a:gd name="T7" fmla="*/ 192 h 392"/>
                <a:gd name="T8" fmla="*/ 260 w 723"/>
                <a:gd name="T9" fmla="*/ 151 h 392"/>
                <a:gd name="T10" fmla="*/ 281 w 723"/>
                <a:gd name="T11" fmla="*/ 115 h 392"/>
                <a:gd name="T12" fmla="*/ 312 w 723"/>
                <a:gd name="T13" fmla="*/ 90 h 392"/>
                <a:gd name="T14" fmla="*/ 350 w 723"/>
                <a:gd name="T15" fmla="*/ 77 h 392"/>
                <a:gd name="T16" fmla="*/ 392 w 723"/>
                <a:gd name="T17" fmla="*/ 81 h 392"/>
                <a:gd name="T18" fmla="*/ 429 w 723"/>
                <a:gd name="T19" fmla="*/ 100 h 392"/>
                <a:gd name="T20" fmla="*/ 454 w 723"/>
                <a:gd name="T21" fmla="*/ 131 h 392"/>
                <a:gd name="T22" fmla="*/ 466 w 723"/>
                <a:gd name="T23" fmla="*/ 171 h 392"/>
                <a:gd name="T24" fmla="*/ 462 w 723"/>
                <a:gd name="T25" fmla="*/ 213 h 392"/>
                <a:gd name="T26" fmla="*/ 443 w 723"/>
                <a:gd name="T27" fmla="*/ 248 h 392"/>
                <a:gd name="T28" fmla="*/ 412 w 723"/>
                <a:gd name="T29" fmla="*/ 274 h 392"/>
                <a:gd name="T30" fmla="*/ 372 w 723"/>
                <a:gd name="T31" fmla="*/ 287 h 392"/>
                <a:gd name="T32" fmla="*/ 96 w 723"/>
                <a:gd name="T33" fmla="*/ 151 h 392"/>
                <a:gd name="T34" fmla="*/ 68 w 723"/>
                <a:gd name="T35" fmla="*/ 131 h 392"/>
                <a:gd name="T36" fmla="*/ 61 w 723"/>
                <a:gd name="T37" fmla="*/ 97 h 392"/>
                <a:gd name="T38" fmla="*/ 80 w 723"/>
                <a:gd name="T39" fmla="*/ 69 h 392"/>
                <a:gd name="T40" fmla="*/ 114 w 723"/>
                <a:gd name="T41" fmla="*/ 63 h 392"/>
                <a:gd name="T42" fmla="*/ 143 w 723"/>
                <a:gd name="T43" fmla="*/ 81 h 392"/>
                <a:gd name="T44" fmla="*/ 150 w 723"/>
                <a:gd name="T45" fmla="*/ 115 h 392"/>
                <a:gd name="T46" fmla="*/ 131 w 723"/>
                <a:gd name="T47" fmla="*/ 144 h 392"/>
                <a:gd name="T48" fmla="*/ 106 w 723"/>
                <a:gd name="T49" fmla="*/ 152 h 392"/>
                <a:gd name="T50" fmla="*/ 642 w 723"/>
                <a:gd name="T51" fmla="*/ 249 h 392"/>
                <a:gd name="T52" fmla="*/ 661 w 723"/>
                <a:gd name="T53" fmla="*/ 278 h 392"/>
                <a:gd name="T54" fmla="*/ 655 w 723"/>
                <a:gd name="T55" fmla="*/ 313 h 392"/>
                <a:gd name="T56" fmla="*/ 626 w 723"/>
                <a:gd name="T57" fmla="*/ 331 h 392"/>
                <a:gd name="T58" fmla="*/ 592 w 723"/>
                <a:gd name="T59" fmla="*/ 324 h 392"/>
                <a:gd name="T60" fmla="*/ 573 w 723"/>
                <a:gd name="T61" fmla="*/ 297 h 392"/>
                <a:gd name="T62" fmla="*/ 580 w 723"/>
                <a:gd name="T63" fmla="*/ 262 h 392"/>
                <a:gd name="T64" fmla="*/ 608 w 723"/>
                <a:gd name="T65" fmla="*/ 243 h 392"/>
                <a:gd name="T66" fmla="*/ 669 w 723"/>
                <a:gd name="T67" fmla="*/ 392 h 392"/>
                <a:gd name="T68" fmla="*/ 691 w 723"/>
                <a:gd name="T69" fmla="*/ 386 h 392"/>
                <a:gd name="T70" fmla="*/ 709 w 723"/>
                <a:gd name="T71" fmla="*/ 371 h 392"/>
                <a:gd name="T72" fmla="*/ 720 w 723"/>
                <a:gd name="T73" fmla="*/ 350 h 392"/>
                <a:gd name="T74" fmla="*/ 723 w 723"/>
                <a:gd name="T75" fmla="*/ 62 h 392"/>
                <a:gd name="T76" fmla="*/ 718 w 723"/>
                <a:gd name="T77" fmla="*/ 38 h 392"/>
                <a:gd name="T78" fmla="*/ 705 w 723"/>
                <a:gd name="T79" fmla="*/ 19 h 392"/>
                <a:gd name="T80" fmla="*/ 686 w 723"/>
                <a:gd name="T81" fmla="*/ 6 h 392"/>
                <a:gd name="T82" fmla="*/ 663 w 723"/>
                <a:gd name="T83" fmla="*/ 2 h 392"/>
                <a:gd name="T84" fmla="*/ 43 w 723"/>
                <a:gd name="T85" fmla="*/ 4 h 392"/>
                <a:gd name="T86" fmla="*/ 22 w 723"/>
                <a:gd name="T87" fmla="*/ 14 h 392"/>
                <a:gd name="T88" fmla="*/ 7 w 723"/>
                <a:gd name="T89" fmla="*/ 33 h 392"/>
                <a:gd name="T90" fmla="*/ 1 w 723"/>
                <a:gd name="T91" fmla="*/ 55 h 392"/>
                <a:gd name="T92" fmla="*/ 46 w 723"/>
                <a:gd name="T93" fmla="*/ 294 h 392"/>
                <a:gd name="T94" fmla="*/ 151 w 723"/>
                <a:gd name="T95" fmla="*/ 287 h 392"/>
                <a:gd name="T96" fmla="*/ 244 w 723"/>
                <a:gd name="T97" fmla="*/ 293 h 392"/>
                <a:gd name="T98" fmla="*/ 326 w 723"/>
                <a:gd name="T99" fmla="*/ 312 h 392"/>
                <a:gd name="T100" fmla="*/ 373 w 723"/>
                <a:gd name="T101" fmla="*/ 337 h 392"/>
                <a:gd name="T102" fmla="*/ 389 w 723"/>
                <a:gd name="T103" fmla="*/ 362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723" h="392">
                  <a:moveTo>
                    <a:pt x="361" y="287"/>
                  </a:moveTo>
                  <a:lnTo>
                    <a:pt x="350" y="287"/>
                  </a:lnTo>
                  <a:lnTo>
                    <a:pt x="341" y="285"/>
                  </a:lnTo>
                  <a:lnTo>
                    <a:pt x="330" y="283"/>
                  </a:lnTo>
                  <a:lnTo>
                    <a:pt x="320" y="278"/>
                  </a:lnTo>
                  <a:lnTo>
                    <a:pt x="312" y="274"/>
                  </a:lnTo>
                  <a:lnTo>
                    <a:pt x="302" y="269"/>
                  </a:lnTo>
                  <a:lnTo>
                    <a:pt x="295" y="263"/>
                  </a:lnTo>
                  <a:lnTo>
                    <a:pt x="287" y="256"/>
                  </a:lnTo>
                  <a:lnTo>
                    <a:pt x="281" y="248"/>
                  </a:lnTo>
                  <a:lnTo>
                    <a:pt x="274" y="241"/>
                  </a:lnTo>
                  <a:lnTo>
                    <a:pt x="269" y="232"/>
                  </a:lnTo>
                  <a:lnTo>
                    <a:pt x="265" y="223"/>
                  </a:lnTo>
                  <a:lnTo>
                    <a:pt x="260" y="213"/>
                  </a:lnTo>
                  <a:lnTo>
                    <a:pt x="258" y="203"/>
                  </a:lnTo>
                  <a:lnTo>
                    <a:pt x="257" y="192"/>
                  </a:lnTo>
                  <a:lnTo>
                    <a:pt x="256" y="182"/>
                  </a:lnTo>
                  <a:lnTo>
                    <a:pt x="257" y="171"/>
                  </a:lnTo>
                  <a:lnTo>
                    <a:pt x="258" y="160"/>
                  </a:lnTo>
                  <a:lnTo>
                    <a:pt x="260" y="151"/>
                  </a:lnTo>
                  <a:lnTo>
                    <a:pt x="265" y="141"/>
                  </a:lnTo>
                  <a:lnTo>
                    <a:pt x="269" y="131"/>
                  </a:lnTo>
                  <a:lnTo>
                    <a:pt x="274" y="123"/>
                  </a:lnTo>
                  <a:lnTo>
                    <a:pt x="281" y="115"/>
                  </a:lnTo>
                  <a:lnTo>
                    <a:pt x="287" y="108"/>
                  </a:lnTo>
                  <a:lnTo>
                    <a:pt x="295" y="100"/>
                  </a:lnTo>
                  <a:lnTo>
                    <a:pt x="302" y="95"/>
                  </a:lnTo>
                  <a:lnTo>
                    <a:pt x="312" y="90"/>
                  </a:lnTo>
                  <a:lnTo>
                    <a:pt x="320" y="84"/>
                  </a:lnTo>
                  <a:lnTo>
                    <a:pt x="330" y="81"/>
                  </a:lnTo>
                  <a:lnTo>
                    <a:pt x="341" y="79"/>
                  </a:lnTo>
                  <a:lnTo>
                    <a:pt x="350" y="77"/>
                  </a:lnTo>
                  <a:lnTo>
                    <a:pt x="361" y="77"/>
                  </a:lnTo>
                  <a:lnTo>
                    <a:pt x="372" y="77"/>
                  </a:lnTo>
                  <a:lnTo>
                    <a:pt x="383" y="79"/>
                  </a:lnTo>
                  <a:lnTo>
                    <a:pt x="392" y="81"/>
                  </a:lnTo>
                  <a:lnTo>
                    <a:pt x="403" y="84"/>
                  </a:lnTo>
                  <a:lnTo>
                    <a:pt x="412" y="90"/>
                  </a:lnTo>
                  <a:lnTo>
                    <a:pt x="420" y="95"/>
                  </a:lnTo>
                  <a:lnTo>
                    <a:pt x="429" y="100"/>
                  </a:lnTo>
                  <a:lnTo>
                    <a:pt x="436" y="108"/>
                  </a:lnTo>
                  <a:lnTo>
                    <a:pt x="443" y="115"/>
                  </a:lnTo>
                  <a:lnTo>
                    <a:pt x="449" y="123"/>
                  </a:lnTo>
                  <a:lnTo>
                    <a:pt x="454" y="131"/>
                  </a:lnTo>
                  <a:lnTo>
                    <a:pt x="459" y="141"/>
                  </a:lnTo>
                  <a:lnTo>
                    <a:pt x="462" y="151"/>
                  </a:lnTo>
                  <a:lnTo>
                    <a:pt x="465" y="160"/>
                  </a:lnTo>
                  <a:lnTo>
                    <a:pt x="466" y="171"/>
                  </a:lnTo>
                  <a:lnTo>
                    <a:pt x="467" y="182"/>
                  </a:lnTo>
                  <a:lnTo>
                    <a:pt x="466" y="192"/>
                  </a:lnTo>
                  <a:lnTo>
                    <a:pt x="465" y="203"/>
                  </a:lnTo>
                  <a:lnTo>
                    <a:pt x="462" y="213"/>
                  </a:lnTo>
                  <a:lnTo>
                    <a:pt x="459" y="223"/>
                  </a:lnTo>
                  <a:lnTo>
                    <a:pt x="454" y="232"/>
                  </a:lnTo>
                  <a:lnTo>
                    <a:pt x="449" y="241"/>
                  </a:lnTo>
                  <a:lnTo>
                    <a:pt x="443" y="248"/>
                  </a:lnTo>
                  <a:lnTo>
                    <a:pt x="436" y="256"/>
                  </a:lnTo>
                  <a:lnTo>
                    <a:pt x="429" y="263"/>
                  </a:lnTo>
                  <a:lnTo>
                    <a:pt x="420" y="269"/>
                  </a:lnTo>
                  <a:lnTo>
                    <a:pt x="412" y="274"/>
                  </a:lnTo>
                  <a:lnTo>
                    <a:pt x="403" y="278"/>
                  </a:lnTo>
                  <a:lnTo>
                    <a:pt x="392" y="283"/>
                  </a:lnTo>
                  <a:lnTo>
                    <a:pt x="383" y="285"/>
                  </a:lnTo>
                  <a:lnTo>
                    <a:pt x="372" y="287"/>
                  </a:lnTo>
                  <a:lnTo>
                    <a:pt x="361" y="287"/>
                  </a:lnTo>
                  <a:lnTo>
                    <a:pt x="361" y="287"/>
                  </a:lnTo>
                  <a:close/>
                  <a:moveTo>
                    <a:pt x="106" y="152"/>
                  </a:moveTo>
                  <a:lnTo>
                    <a:pt x="96" y="151"/>
                  </a:lnTo>
                  <a:lnTo>
                    <a:pt x="88" y="149"/>
                  </a:lnTo>
                  <a:lnTo>
                    <a:pt x="80" y="144"/>
                  </a:lnTo>
                  <a:lnTo>
                    <a:pt x="74" y="139"/>
                  </a:lnTo>
                  <a:lnTo>
                    <a:pt x="68" y="131"/>
                  </a:lnTo>
                  <a:lnTo>
                    <a:pt x="64" y="124"/>
                  </a:lnTo>
                  <a:lnTo>
                    <a:pt x="61" y="115"/>
                  </a:lnTo>
                  <a:lnTo>
                    <a:pt x="61" y="107"/>
                  </a:lnTo>
                  <a:lnTo>
                    <a:pt x="61" y="97"/>
                  </a:lnTo>
                  <a:lnTo>
                    <a:pt x="64" y="88"/>
                  </a:lnTo>
                  <a:lnTo>
                    <a:pt x="68" y="81"/>
                  </a:lnTo>
                  <a:lnTo>
                    <a:pt x="74" y="74"/>
                  </a:lnTo>
                  <a:lnTo>
                    <a:pt x="80" y="69"/>
                  </a:lnTo>
                  <a:lnTo>
                    <a:pt x="88" y="65"/>
                  </a:lnTo>
                  <a:lnTo>
                    <a:pt x="96" y="63"/>
                  </a:lnTo>
                  <a:lnTo>
                    <a:pt x="106" y="62"/>
                  </a:lnTo>
                  <a:lnTo>
                    <a:pt x="114" y="63"/>
                  </a:lnTo>
                  <a:lnTo>
                    <a:pt x="123" y="65"/>
                  </a:lnTo>
                  <a:lnTo>
                    <a:pt x="131" y="69"/>
                  </a:lnTo>
                  <a:lnTo>
                    <a:pt x="137" y="74"/>
                  </a:lnTo>
                  <a:lnTo>
                    <a:pt x="143" y="81"/>
                  </a:lnTo>
                  <a:lnTo>
                    <a:pt x="147" y="88"/>
                  </a:lnTo>
                  <a:lnTo>
                    <a:pt x="150" y="97"/>
                  </a:lnTo>
                  <a:lnTo>
                    <a:pt x="151" y="107"/>
                  </a:lnTo>
                  <a:lnTo>
                    <a:pt x="150" y="115"/>
                  </a:lnTo>
                  <a:lnTo>
                    <a:pt x="148" y="124"/>
                  </a:lnTo>
                  <a:lnTo>
                    <a:pt x="143" y="131"/>
                  </a:lnTo>
                  <a:lnTo>
                    <a:pt x="137" y="139"/>
                  </a:lnTo>
                  <a:lnTo>
                    <a:pt x="131" y="144"/>
                  </a:lnTo>
                  <a:lnTo>
                    <a:pt x="123" y="149"/>
                  </a:lnTo>
                  <a:lnTo>
                    <a:pt x="114" y="151"/>
                  </a:lnTo>
                  <a:lnTo>
                    <a:pt x="106" y="152"/>
                  </a:lnTo>
                  <a:lnTo>
                    <a:pt x="106" y="152"/>
                  </a:lnTo>
                  <a:close/>
                  <a:moveTo>
                    <a:pt x="617" y="242"/>
                  </a:moveTo>
                  <a:lnTo>
                    <a:pt x="626" y="243"/>
                  </a:lnTo>
                  <a:lnTo>
                    <a:pt x="635" y="245"/>
                  </a:lnTo>
                  <a:lnTo>
                    <a:pt x="642" y="249"/>
                  </a:lnTo>
                  <a:lnTo>
                    <a:pt x="650" y="255"/>
                  </a:lnTo>
                  <a:lnTo>
                    <a:pt x="655" y="262"/>
                  </a:lnTo>
                  <a:lnTo>
                    <a:pt x="659" y="270"/>
                  </a:lnTo>
                  <a:lnTo>
                    <a:pt x="661" y="278"/>
                  </a:lnTo>
                  <a:lnTo>
                    <a:pt x="663" y="287"/>
                  </a:lnTo>
                  <a:lnTo>
                    <a:pt x="661" y="297"/>
                  </a:lnTo>
                  <a:lnTo>
                    <a:pt x="659" y="305"/>
                  </a:lnTo>
                  <a:lnTo>
                    <a:pt x="655" y="313"/>
                  </a:lnTo>
                  <a:lnTo>
                    <a:pt x="650" y="319"/>
                  </a:lnTo>
                  <a:lnTo>
                    <a:pt x="642" y="324"/>
                  </a:lnTo>
                  <a:lnTo>
                    <a:pt x="635" y="329"/>
                  </a:lnTo>
                  <a:lnTo>
                    <a:pt x="626" y="331"/>
                  </a:lnTo>
                  <a:lnTo>
                    <a:pt x="617" y="332"/>
                  </a:lnTo>
                  <a:lnTo>
                    <a:pt x="608" y="331"/>
                  </a:lnTo>
                  <a:lnTo>
                    <a:pt x="600" y="329"/>
                  </a:lnTo>
                  <a:lnTo>
                    <a:pt x="592" y="324"/>
                  </a:lnTo>
                  <a:lnTo>
                    <a:pt x="585" y="319"/>
                  </a:lnTo>
                  <a:lnTo>
                    <a:pt x="580" y="313"/>
                  </a:lnTo>
                  <a:lnTo>
                    <a:pt x="576" y="305"/>
                  </a:lnTo>
                  <a:lnTo>
                    <a:pt x="573" y="297"/>
                  </a:lnTo>
                  <a:lnTo>
                    <a:pt x="572" y="287"/>
                  </a:lnTo>
                  <a:lnTo>
                    <a:pt x="573" y="278"/>
                  </a:lnTo>
                  <a:lnTo>
                    <a:pt x="576" y="270"/>
                  </a:lnTo>
                  <a:lnTo>
                    <a:pt x="580" y="262"/>
                  </a:lnTo>
                  <a:lnTo>
                    <a:pt x="585" y="255"/>
                  </a:lnTo>
                  <a:lnTo>
                    <a:pt x="592" y="249"/>
                  </a:lnTo>
                  <a:lnTo>
                    <a:pt x="600" y="245"/>
                  </a:lnTo>
                  <a:lnTo>
                    <a:pt x="608" y="243"/>
                  </a:lnTo>
                  <a:lnTo>
                    <a:pt x="617" y="242"/>
                  </a:lnTo>
                  <a:close/>
                  <a:moveTo>
                    <a:pt x="391" y="392"/>
                  </a:moveTo>
                  <a:lnTo>
                    <a:pt x="663" y="392"/>
                  </a:lnTo>
                  <a:lnTo>
                    <a:pt x="669" y="392"/>
                  </a:lnTo>
                  <a:lnTo>
                    <a:pt x="674" y="391"/>
                  </a:lnTo>
                  <a:lnTo>
                    <a:pt x="681" y="390"/>
                  </a:lnTo>
                  <a:lnTo>
                    <a:pt x="686" y="388"/>
                  </a:lnTo>
                  <a:lnTo>
                    <a:pt x="691" y="386"/>
                  </a:lnTo>
                  <a:lnTo>
                    <a:pt x="697" y="382"/>
                  </a:lnTo>
                  <a:lnTo>
                    <a:pt x="701" y="379"/>
                  </a:lnTo>
                  <a:lnTo>
                    <a:pt x="705" y="375"/>
                  </a:lnTo>
                  <a:lnTo>
                    <a:pt x="709" y="371"/>
                  </a:lnTo>
                  <a:lnTo>
                    <a:pt x="713" y="366"/>
                  </a:lnTo>
                  <a:lnTo>
                    <a:pt x="715" y="361"/>
                  </a:lnTo>
                  <a:lnTo>
                    <a:pt x="718" y="356"/>
                  </a:lnTo>
                  <a:lnTo>
                    <a:pt x="720" y="350"/>
                  </a:lnTo>
                  <a:lnTo>
                    <a:pt x="721" y="345"/>
                  </a:lnTo>
                  <a:lnTo>
                    <a:pt x="723" y="338"/>
                  </a:lnTo>
                  <a:lnTo>
                    <a:pt x="723" y="332"/>
                  </a:lnTo>
                  <a:lnTo>
                    <a:pt x="723" y="62"/>
                  </a:lnTo>
                  <a:lnTo>
                    <a:pt x="723" y="55"/>
                  </a:lnTo>
                  <a:lnTo>
                    <a:pt x="721" y="49"/>
                  </a:lnTo>
                  <a:lnTo>
                    <a:pt x="720" y="43"/>
                  </a:lnTo>
                  <a:lnTo>
                    <a:pt x="718" y="38"/>
                  </a:lnTo>
                  <a:lnTo>
                    <a:pt x="715" y="33"/>
                  </a:lnTo>
                  <a:lnTo>
                    <a:pt x="713" y="27"/>
                  </a:lnTo>
                  <a:lnTo>
                    <a:pt x="709" y="23"/>
                  </a:lnTo>
                  <a:lnTo>
                    <a:pt x="705" y="19"/>
                  </a:lnTo>
                  <a:lnTo>
                    <a:pt x="701" y="14"/>
                  </a:lnTo>
                  <a:lnTo>
                    <a:pt x="697" y="11"/>
                  </a:lnTo>
                  <a:lnTo>
                    <a:pt x="691" y="8"/>
                  </a:lnTo>
                  <a:lnTo>
                    <a:pt x="686" y="6"/>
                  </a:lnTo>
                  <a:lnTo>
                    <a:pt x="681" y="4"/>
                  </a:lnTo>
                  <a:lnTo>
                    <a:pt x="674" y="3"/>
                  </a:lnTo>
                  <a:lnTo>
                    <a:pt x="669" y="2"/>
                  </a:lnTo>
                  <a:lnTo>
                    <a:pt x="663" y="2"/>
                  </a:lnTo>
                  <a:lnTo>
                    <a:pt x="61" y="0"/>
                  </a:lnTo>
                  <a:lnTo>
                    <a:pt x="54" y="2"/>
                  </a:lnTo>
                  <a:lnTo>
                    <a:pt x="48" y="3"/>
                  </a:lnTo>
                  <a:lnTo>
                    <a:pt x="43" y="4"/>
                  </a:lnTo>
                  <a:lnTo>
                    <a:pt x="37" y="6"/>
                  </a:lnTo>
                  <a:lnTo>
                    <a:pt x="32" y="8"/>
                  </a:lnTo>
                  <a:lnTo>
                    <a:pt x="27" y="11"/>
                  </a:lnTo>
                  <a:lnTo>
                    <a:pt x="22" y="14"/>
                  </a:lnTo>
                  <a:lnTo>
                    <a:pt x="18" y="19"/>
                  </a:lnTo>
                  <a:lnTo>
                    <a:pt x="14" y="23"/>
                  </a:lnTo>
                  <a:lnTo>
                    <a:pt x="10" y="27"/>
                  </a:lnTo>
                  <a:lnTo>
                    <a:pt x="7" y="33"/>
                  </a:lnTo>
                  <a:lnTo>
                    <a:pt x="5" y="38"/>
                  </a:lnTo>
                  <a:lnTo>
                    <a:pt x="3" y="43"/>
                  </a:lnTo>
                  <a:lnTo>
                    <a:pt x="2" y="49"/>
                  </a:lnTo>
                  <a:lnTo>
                    <a:pt x="1" y="55"/>
                  </a:lnTo>
                  <a:lnTo>
                    <a:pt x="0" y="62"/>
                  </a:lnTo>
                  <a:lnTo>
                    <a:pt x="0" y="304"/>
                  </a:lnTo>
                  <a:lnTo>
                    <a:pt x="22" y="299"/>
                  </a:lnTo>
                  <a:lnTo>
                    <a:pt x="46" y="294"/>
                  </a:lnTo>
                  <a:lnTo>
                    <a:pt x="68" y="291"/>
                  </a:lnTo>
                  <a:lnTo>
                    <a:pt x="90" y="290"/>
                  </a:lnTo>
                  <a:lnTo>
                    <a:pt x="126" y="288"/>
                  </a:lnTo>
                  <a:lnTo>
                    <a:pt x="151" y="287"/>
                  </a:lnTo>
                  <a:lnTo>
                    <a:pt x="172" y="288"/>
                  </a:lnTo>
                  <a:lnTo>
                    <a:pt x="206" y="289"/>
                  </a:lnTo>
                  <a:lnTo>
                    <a:pt x="225" y="291"/>
                  </a:lnTo>
                  <a:lnTo>
                    <a:pt x="244" y="293"/>
                  </a:lnTo>
                  <a:lnTo>
                    <a:pt x="266" y="297"/>
                  </a:lnTo>
                  <a:lnTo>
                    <a:pt x="286" y="300"/>
                  </a:lnTo>
                  <a:lnTo>
                    <a:pt x="306" y="305"/>
                  </a:lnTo>
                  <a:lnTo>
                    <a:pt x="326" y="312"/>
                  </a:lnTo>
                  <a:lnTo>
                    <a:pt x="344" y="318"/>
                  </a:lnTo>
                  <a:lnTo>
                    <a:pt x="360" y="327"/>
                  </a:lnTo>
                  <a:lnTo>
                    <a:pt x="366" y="332"/>
                  </a:lnTo>
                  <a:lnTo>
                    <a:pt x="373" y="337"/>
                  </a:lnTo>
                  <a:lnTo>
                    <a:pt x="378" y="343"/>
                  </a:lnTo>
                  <a:lnTo>
                    <a:pt x="383" y="349"/>
                  </a:lnTo>
                  <a:lnTo>
                    <a:pt x="387" y="356"/>
                  </a:lnTo>
                  <a:lnTo>
                    <a:pt x="389" y="362"/>
                  </a:lnTo>
                  <a:lnTo>
                    <a:pt x="391" y="369"/>
                  </a:lnTo>
                  <a:lnTo>
                    <a:pt x="391" y="377"/>
                  </a:lnTo>
                  <a:lnTo>
                    <a:pt x="391" y="3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1" name="Freeform 499">
              <a:extLst>
                <a:ext uri="{FF2B5EF4-FFF2-40B4-BE49-F238E27FC236}">
                  <a16:creationId xmlns:a16="http://schemas.microsoft.com/office/drawing/2014/main" id="{A8E6691B-D48E-4F27-BFB8-39275098B1B8}"/>
                </a:ext>
              </a:extLst>
            </p:cNvPr>
            <p:cNvSpPr>
              <a:spLocks/>
            </p:cNvSpPr>
            <p:nvPr/>
          </p:nvSpPr>
          <p:spPr bwMode="auto">
            <a:xfrm>
              <a:off x="3756025" y="1598613"/>
              <a:ext cx="133350" cy="33338"/>
            </a:xfrm>
            <a:custGeom>
              <a:avLst/>
              <a:gdLst>
                <a:gd name="T0" fmla="*/ 0 w 421"/>
                <a:gd name="T1" fmla="*/ 44 h 104"/>
                <a:gd name="T2" fmla="*/ 2 w 421"/>
                <a:gd name="T3" fmla="*/ 52 h 104"/>
                <a:gd name="T4" fmla="*/ 5 w 421"/>
                <a:gd name="T5" fmla="*/ 56 h 104"/>
                <a:gd name="T6" fmla="*/ 6 w 421"/>
                <a:gd name="T7" fmla="*/ 59 h 104"/>
                <a:gd name="T8" fmla="*/ 11 w 421"/>
                <a:gd name="T9" fmla="*/ 65 h 104"/>
                <a:gd name="T10" fmla="*/ 13 w 421"/>
                <a:gd name="T11" fmla="*/ 65 h 104"/>
                <a:gd name="T12" fmla="*/ 31 w 421"/>
                <a:gd name="T13" fmla="*/ 76 h 104"/>
                <a:gd name="T14" fmla="*/ 32 w 421"/>
                <a:gd name="T15" fmla="*/ 77 h 104"/>
                <a:gd name="T16" fmla="*/ 41 w 421"/>
                <a:gd name="T17" fmla="*/ 80 h 104"/>
                <a:gd name="T18" fmla="*/ 45 w 421"/>
                <a:gd name="T19" fmla="*/ 81 h 104"/>
                <a:gd name="T20" fmla="*/ 53 w 421"/>
                <a:gd name="T21" fmla="*/ 84 h 104"/>
                <a:gd name="T22" fmla="*/ 61 w 421"/>
                <a:gd name="T23" fmla="*/ 86 h 104"/>
                <a:gd name="T24" fmla="*/ 66 w 421"/>
                <a:gd name="T25" fmla="*/ 87 h 104"/>
                <a:gd name="T26" fmla="*/ 98 w 421"/>
                <a:gd name="T27" fmla="*/ 95 h 104"/>
                <a:gd name="T28" fmla="*/ 133 w 421"/>
                <a:gd name="T29" fmla="*/ 99 h 104"/>
                <a:gd name="T30" fmla="*/ 197 w 421"/>
                <a:gd name="T31" fmla="*/ 104 h 104"/>
                <a:gd name="T32" fmla="*/ 211 w 421"/>
                <a:gd name="T33" fmla="*/ 104 h 104"/>
                <a:gd name="T34" fmla="*/ 225 w 421"/>
                <a:gd name="T35" fmla="*/ 104 h 104"/>
                <a:gd name="T36" fmla="*/ 289 w 421"/>
                <a:gd name="T37" fmla="*/ 99 h 104"/>
                <a:gd name="T38" fmla="*/ 322 w 421"/>
                <a:gd name="T39" fmla="*/ 95 h 104"/>
                <a:gd name="T40" fmla="*/ 356 w 421"/>
                <a:gd name="T41" fmla="*/ 87 h 104"/>
                <a:gd name="T42" fmla="*/ 360 w 421"/>
                <a:gd name="T43" fmla="*/ 86 h 104"/>
                <a:gd name="T44" fmla="*/ 368 w 421"/>
                <a:gd name="T45" fmla="*/ 84 h 104"/>
                <a:gd name="T46" fmla="*/ 376 w 421"/>
                <a:gd name="T47" fmla="*/ 81 h 104"/>
                <a:gd name="T48" fmla="*/ 379 w 421"/>
                <a:gd name="T49" fmla="*/ 80 h 104"/>
                <a:gd name="T50" fmla="*/ 390 w 421"/>
                <a:gd name="T51" fmla="*/ 77 h 104"/>
                <a:gd name="T52" fmla="*/ 391 w 421"/>
                <a:gd name="T53" fmla="*/ 76 h 104"/>
                <a:gd name="T54" fmla="*/ 409 w 421"/>
                <a:gd name="T55" fmla="*/ 65 h 104"/>
                <a:gd name="T56" fmla="*/ 409 w 421"/>
                <a:gd name="T57" fmla="*/ 65 h 104"/>
                <a:gd name="T58" fmla="*/ 416 w 421"/>
                <a:gd name="T59" fmla="*/ 59 h 104"/>
                <a:gd name="T60" fmla="*/ 417 w 421"/>
                <a:gd name="T61" fmla="*/ 56 h 104"/>
                <a:gd name="T62" fmla="*/ 420 w 421"/>
                <a:gd name="T63" fmla="*/ 52 h 104"/>
                <a:gd name="T64" fmla="*/ 421 w 421"/>
                <a:gd name="T65" fmla="*/ 44 h 104"/>
                <a:gd name="T66" fmla="*/ 410 w 421"/>
                <a:gd name="T67" fmla="*/ 4 h 104"/>
                <a:gd name="T68" fmla="*/ 386 w 421"/>
                <a:gd name="T69" fmla="*/ 10 h 104"/>
                <a:gd name="T70" fmla="*/ 344 w 421"/>
                <a:gd name="T71" fmla="*/ 19 h 104"/>
                <a:gd name="T72" fmla="*/ 284 w 421"/>
                <a:gd name="T73" fmla="*/ 25 h 104"/>
                <a:gd name="T74" fmla="*/ 231 w 421"/>
                <a:gd name="T75" fmla="*/ 28 h 104"/>
                <a:gd name="T76" fmla="*/ 191 w 421"/>
                <a:gd name="T77" fmla="*/ 28 h 104"/>
                <a:gd name="T78" fmla="*/ 138 w 421"/>
                <a:gd name="T79" fmla="*/ 25 h 104"/>
                <a:gd name="T80" fmla="*/ 78 w 421"/>
                <a:gd name="T81" fmla="*/ 19 h 104"/>
                <a:gd name="T82" fmla="*/ 35 w 421"/>
                <a:gd name="T83" fmla="*/ 10 h 104"/>
                <a:gd name="T84" fmla="*/ 10 w 421"/>
                <a:gd name="T85" fmla="*/ 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21" h="104">
                  <a:moveTo>
                    <a:pt x="0" y="0"/>
                  </a:moveTo>
                  <a:lnTo>
                    <a:pt x="0" y="44"/>
                  </a:lnTo>
                  <a:lnTo>
                    <a:pt x="1" y="48"/>
                  </a:lnTo>
                  <a:lnTo>
                    <a:pt x="2" y="52"/>
                  </a:lnTo>
                  <a:lnTo>
                    <a:pt x="3" y="54"/>
                  </a:lnTo>
                  <a:lnTo>
                    <a:pt x="5" y="56"/>
                  </a:lnTo>
                  <a:lnTo>
                    <a:pt x="5" y="57"/>
                  </a:lnTo>
                  <a:lnTo>
                    <a:pt x="6" y="59"/>
                  </a:lnTo>
                  <a:lnTo>
                    <a:pt x="8" y="62"/>
                  </a:lnTo>
                  <a:lnTo>
                    <a:pt x="11" y="65"/>
                  </a:lnTo>
                  <a:lnTo>
                    <a:pt x="11" y="65"/>
                  </a:lnTo>
                  <a:lnTo>
                    <a:pt x="13" y="65"/>
                  </a:lnTo>
                  <a:lnTo>
                    <a:pt x="20" y="70"/>
                  </a:lnTo>
                  <a:lnTo>
                    <a:pt x="31" y="76"/>
                  </a:lnTo>
                  <a:lnTo>
                    <a:pt x="31" y="76"/>
                  </a:lnTo>
                  <a:lnTo>
                    <a:pt x="32" y="77"/>
                  </a:lnTo>
                  <a:lnTo>
                    <a:pt x="36" y="79"/>
                  </a:lnTo>
                  <a:lnTo>
                    <a:pt x="41" y="80"/>
                  </a:lnTo>
                  <a:lnTo>
                    <a:pt x="44" y="81"/>
                  </a:lnTo>
                  <a:lnTo>
                    <a:pt x="45" y="81"/>
                  </a:lnTo>
                  <a:lnTo>
                    <a:pt x="49" y="83"/>
                  </a:lnTo>
                  <a:lnTo>
                    <a:pt x="53" y="84"/>
                  </a:lnTo>
                  <a:lnTo>
                    <a:pt x="58" y="85"/>
                  </a:lnTo>
                  <a:lnTo>
                    <a:pt x="61" y="86"/>
                  </a:lnTo>
                  <a:lnTo>
                    <a:pt x="64" y="87"/>
                  </a:lnTo>
                  <a:lnTo>
                    <a:pt x="66" y="87"/>
                  </a:lnTo>
                  <a:lnTo>
                    <a:pt x="82" y="92"/>
                  </a:lnTo>
                  <a:lnTo>
                    <a:pt x="98" y="95"/>
                  </a:lnTo>
                  <a:lnTo>
                    <a:pt x="115" y="97"/>
                  </a:lnTo>
                  <a:lnTo>
                    <a:pt x="133" y="99"/>
                  </a:lnTo>
                  <a:lnTo>
                    <a:pt x="166" y="102"/>
                  </a:lnTo>
                  <a:lnTo>
                    <a:pt x="197" y="104"/>
                  </a:lnTo>
                  <a:lnTo>
                    <a:pt x="203" y="104"/>
                  </a:lnTo>
                  <a:lnTo>
                    <a:pt x="211" y="104"/>
                  </a:lnTo>
                  <a:lnTo>
                    <a:pt x="217" y="104"/>
                  </a:lnTo>
                  <a:lnTo>
                    <a:pt x="225" y="104"/>
                  </a:lnTo>
                  <a:lnTo>
                    <a:pt x="255" y="102"/>
                  </a:lnTo>
                  <a:lnTo>
                    <a:pt x="289" y="99"/>
                  </a:lnTo>
                  <a:lnTo>
                    <a:pt x="306" y="97"/>
                  </a:lnTo>
                  <a:lnTo>
                    <a:pt x="322" y="95"/>
                  </a:lnTo>
                  <a:lnTo>
                    <a:pt x="340" y="92"/>
                  </a:lnTo>
                  <a:lnTo>
                    <a:pt x="356" y="87"/>
                  </a:lnTo>
                  <a:lnTo>
                    <a:pt x="358" y="87"/>
                  </a:lnTo>
                  <a:lnTo>
                    <a:pt x="360" y="86"/>
                  </a:lnTo>
                  <a:lnTo>
                    <a:pt x="364" y="85"/>
                  </a:lnTo>
                  <a:lnTo>
                    <a:pt x="368" y="84"/>
                  </a:lnTo>
                  <a:lnTo>
                    <a:pt x="372" y="83"/>
                  </a:lnTo>
                  <a:lnTo>
                    <a:pt x="376" y="81"/>
                  </a:lnTo>
                  <a:lnTo>
                    <a:pt x="378" y="81"/>
                  </a:lnTo>
                  <a:lnTo>
                    <a:pt x="379" y="80"/>
                  </a:lnTo>
                  <a:lnTo>
                    <a:pt x="385" y="79"/>
                  </a:lnTo>
                  <a:lnTo>
                    <a:pt x="390" y="77"/>
                  </a:lnTo>
                  <a:lnTo>
                    <a:pt x="390" y="76"/>
                  </a:lnTo>
                  <a:lnTo>
                    <a:pt x="391" y="76"/>
                  </a:lnTo>
                  <a:lnTo>
                    <a:pt x="401" y="70"/>
                  </a:lnTo>
                  <a:lnTo>
                    <a:pt x="409" y="65"/>
                  </a:lnTo>
                  <a:lnTo>
                    <a:pt x="409" y="65"/>
                  </a:lnTo>
                  <a:lnTo>
                    <a:pt x="409" y="65"/>
                  </a:lnTo>
                  <a:lnTo>
                    <a:pt x="413" y="62"/>
                  </a:lnTo>
                  <a:lnTo>
                    <a:pt x="416" y="59"/>
                  </a:lnTo>
                  <a:lnTo>
                    <a:pt x="417" y="57"/>
                  </a:lnTo>
                  <a:lnTo>
                    <a:pt x="417" y="56"/>
                  </a:lnTo>
                  <a:lnTo>
                    <a:pt x="419" y="54"/>
                  </a:lnTo>
                  <a:lnTo>
                    <a:pt x="420" y="52"/>
                  </a:lnTo>
                  <a:lnTo>
                    <a:pt x="421" y="48"/>
                  </a:lnTo>
                  <a:lnTo>
                    <a:pt x="421" y="44"/>
                  </a:lnTo>
                  <a:lnTo>
                    <a:pt x="421" y="0"/>
                  </a:lnTo>
                  <a:lnTo>
                    <a:pt x="410" y="4"/>
                  </a:lnTo>
                  <a:lnTo>
                    <a:pt x="399" y="7"/>
                  </a:lnTo>
                  <a:lnTo>
                    <a:pt x="386" y="10"/>
                  </a:lnTo>
                  <a:lnTo>
                    <a:pt x="373" y="13"/>
                  </a:lnTo>
                  <a:lnTo>
                    <a:pt x="344" y="19"/>
                  </a:lnTo>
                  <a:lnTo>
                    <a:pt x="314" y="23"/>
                  </a:lnTo>
                  <a:lnTo>
                    <a:pt x="284" y="25"/>
                  </a:lnTo>
                  <a:lnTo>
                    <a:pt x="256" y="27"/>
                  </a:lnTo>
                  <a:lnTo>
                    <a:pt x="231" y="28"/>
                  </a:lnTo>
                  <a:lnTo>
                    <a:pt x="211" y="28"/>
                  </a:lnTo>
                  <a:lnTo>
                    <a:pt x="191" y="28"/>
                  </a:lnTo>
                  <a:lnTo>
                    <a:pt x="166" y="27"/>
                  </a:lnTo>
                  <a:lnTo>
                    <a:pt x="138" y="25"/>
                  </a:lnTo>
                  <a:lnTo>
                    <a:pt x="108" y="23"/>
                  </a:lnTo>
                  <a:lnTo>
                    <a:pt x="78" y="19"/>
                  </a:lnTo>
                  <a:lnTo>
                    <a:pt x="49" y="13"/>
                  </a:lnTo>
                  <a:lnTo>
                    <a:pt x="35" y="10"/>
                  </a:lnTo>
                  <a:lnTo>
                    <a:pt x="22" y="7"/>
                  </a:lnTo>
                  <a:lnTo>
                    <a:pt x="10" y="4"/>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2" name="Freeform 500">
              <a:extLst>
                <a:ext uri="{FF2B5EF4-FFF2-40B4-BE49-F238E27FC236}">
                  <a16:creationId xmlns:a16="http://schemas.microsoft.com/office/drawing/2014/main" id="{5839F0C0-A423-4156-855A-E09BBC0F1685}"/>
                </a:ext>
              </a:extLst>
            </p:cNvPr>
            <p:cNvSpPr>
              <a:spLocks/>
            </p:cNvSpPr>
            <p:nvPr/>
          </p:nvSpPr>
          <p:spPr bwMode="auto">
            <a:xfrm>
              <a:off x="3756025" y="1474788"/>
              <a:ext cx="133350" cy="28575"/>
            </a:xfrm>
            <a:custGeom>
              <a:avLst/>
              <a:gdLst>
                <a:gd name="T0" fmla="*/ 420 w 420"/>
                <a:gd name="T1" fmla="*/ 58 h 90"/>
                <a:gd name="T2" fmla="*/ 419 w 420"/>
                <a:gd name="T3" fmla="*/ 55 h 90"/>
                <a:gd name="T4" fmla="*/ 418 w 420"/>
                <a:gd name="T5" fmla="*/ 50 h 90"/>
                <a:gd name="T6" fmla="*/ 416 w 420"/>
                <a:gd name="T7" fmla="*/ 47 h 90"/>
                <a:gd name="T8" fmla="*/ 413 w 420"/>
                <a:gd name="T9" fmla="*/ 44 h 90"/>
                <a:gd name="T10" fmla="*/ 406 w 420"/>
                <a:gd name="T11" fmla="*/ 37 h 90"/>
                <a:gd name="T12" fmla="*/ 397 w 420"/>
                <a:gd name="T13" fmla="*/ 32 h 90"/>
                <a:gd name="T14" fmla="*/ 386 w 420"/>
                <a:gd name="T15" fmla="*/ 27 h 90"/>
                <a:gd name="T16" fmla="*/ 374 w 420"/>
                <a:gd name="T17" fmla="*/ 22 h 90"/>
                <a:gd name="T18" fmla="*/ 360 w 420"/>
                <a:gd name="T19" fmla="*/ 18 h 90"/>
                <a:gd name="T20" fmla="*/ 345 w 420"/>
                <a:gd name="T21" fmla="*/ 14 h 90"/>
                <a:gd name="T22" fmla="*/ 313 w 420"/>
                <a:gd name="T23" fmla="*/ 9 h 90"/>
                <a:gd name="T24" fmla="*/ 277 w 420"/>
                <a:gd name="T25" fmla="*/ 3 h 90"/>
                <a:gd name="T26" fmla="*/ 243 w 420"/>
                <a:gd name="T27" fmla="*/ 1 h 90"/>
                <a:gd name="T28" fmla="*/ 210 w 420"/>
                <a:gd name="T29" fmla="*/ 0 h 90"/>
                <a:gd name="T30" fmla="*/ 172 w 420"/>
                <a:gd name="T31" fmla="*/ 1 h 90"/>
                <a:gd name="T32" fmla="*/ 133 w 420"/>
                <a:gd name="T33" fmla="*/ 4 h 90"/>
                <a:gd name="T34" fmla="*/ 113 w 420"/>
                <a:gd name="T35" fmla="*/ 7 h 90"/>
                <a:gd name="T36" fmla="*/ 94 w 420"/>
                <a:gd name="T37" fmla="*/ 11 h 90"/>
                <a:gd name="T38" fmla="*/ 76 w 420"/>
                <a:gd name="T39" fmla="*/ 14 h 90"/>
                <a:gd name="T40" fmla="*/ 59 w 420"/>
                <a:gd name="T41" fmla="*/ 18 h 90"/>
                <a:gd name="T42" fmla="*/ 59 w 420"/>
                <a:gd name="T43" fmla="*/ 18 h 90"/>
                <a:gd name="T44" fmla="*/ 55 w 420"/>
                <a:gd name="T45" fmla="*/ 19 h 90"/>
                <a:gd name="T46" fmla="*/ 52 w 420"/>
                <a:gd name="T47" fmla="*/ 20 h 90"/>
                <a:gd name="T48" fmla="*/ 48 w 420"/>
                <a:gd name="T49" fmla="*/ 21 h 90"/>
                <a:gd name="T50" fmla="*/ 44 w 420"/>
                <a:gd name="T51" fmla="*/ 22 h 90"/>
                <a:gd name="T52" fmla="*/ 43 w 420"/>
                <a:gd name="T53" fmla="*/ 24 h 90"/>
                <a:gd name="T54" fmla="*/ 40 w 420"/>
                <a:gd name="T55" fmla="*/ 24 h 90"/>
                <a:gd name="T56" fmla="*/ 35 w 420"/>
                <a:gd name="T57" fmla="*/ 26 h 90"/>
                <a:gd name="T58" fmla="*/ 31 w 420"/>
                <a:gd name="T59" fmla="*/ 28 h 90"/>
                <a:gd name="T60" fmla="*/ 30 w 420"/>
                <a:gd name="T61" fmla="*/ 28 h 90"/>
                <a:gd name="T62" fmla="*/ 30 w 420"/>
                <a:gd name="T63" fmla="*/ 28 h 90"/>
                <a:gd name="T64" fmla="*/ 19 w 420"/>
                <a:gd name="T65" fmla="*/ 33 h 90"/>
                <a:gd name="T66" fmla="*/ 12 w 420"/>
                <a:gd name="T67" fmla="*/ 40 h 90"/>
                <a:gd name="T68" fmla="*/ 10 w 420"/>
                <a:gd name="T69" fmla="*/ 40 h 90"/>
                <a:gd name="T70" fmla="*/ 10 w 420"/>
                <a:gd name="T71" fmla="*/ 40 h 90"/>
                <a:gd name="T72" fmla="*/ 7 w 420"/>
                <a:gd name="T73" fmla="*/ 43 h 90"/>
                <a:gd name="T74" fmla="*/ 5 w 420"/>
                <a:gd name="T75" fmla="*/ 46 h 90"/>
                <a:gd name="T76" fmla="*/ 4 w 420"/>
                <a:gd name="T77" fmla="*/ 47 h 90"/>
                <a:gd name="T78" fmla="*/ 4 w 420"/>
                <a:gd name="T79" fmla="*/ 48 h 90"/>
                <a:gd name="T80" fmla="*/ 2 w 420"/>
                <a:gd name="T81" fmla="*/ 50 h 90"/>
                <a:gd name="T82" fmla="*/ 1 w 420"/>
                <a:gd name="T83" fmla="*/ 52 h 90"/>
                <a:gd name="T84" fmla="*/ 0 w 420"/>
                <a:gd name="T85" fmla="*/ 56 h 90"/>
                <a:gd name="T86" fmla="*/ 0 w 420"/>
                <a:gd name="T87" fmla="*/ 58 h 90"/>
                <a:gd name="T88" fmla="*/ 8 w 420"/>
                <a:gd name="T89" fmla="*/ 63 h 90"/>
                <a:gd name="T90" fmla="*/ 22 w 420"/>
                <a:gd name="T91" fmla="*/ 68 h 90"/>
                <a:gd name="T92" fmla="*/ 43 w 420"/>
                <a:gd name="T93" fmla="*/ 74 h 90"/>
                <a:gd name="T94" fmla="*/ 67 w 420"/>
                <a:gd name="T95" fmla="*/ 78 h 90"/>
                <a:gd name="T96" fmla="*/ 96 w 420"/>
                <a:gd name="T97" fmla="*/ 84 h 90"/>
                <a:gd name="T98" fmla="*/ 131 w 420"/>
                <a:gd name="T99" fmla="*/ 87 h 90"/>
                <a:gd name="T100" fmla="*/ 168 w 420"/>
                <a:gd name="T101" fmla="*/ 90 h 90"/>
                <a:gd name="T102" fmla="*/ 210 w 420"/>
                <a:gd name="T103" fmla="*/ 90 h 90"/>
                <a:gd name="T104" fmla="*/ 251 w 420"/>
                <a:gd name="T105" fmla="*/ 90 h 90"/>
                <a:gd name="T106" fmla="*/ 289 w 420"/>
                <a:gd name="T107" fmla="*/ 87 h 90"/>
                <a:gd name="T108" fmla="*/ 323 w 420"/>
                <a:gd name="T109" fmla="*/ 84 h 90"/>
                <a:gd name="T110" fmla="*/ 353 w 420"/>
                <a:gd name="T111" fmla="*/ 78 h 90"/>
                <a:gd name="T112" fmla="*/ 377 w 420"/>
                <a:gd name="T113" fmla="*/ 74 h 90"/>
                <a:gd name="T114" fmla="*/ 398 w 420"/>
                <a:gd name="T115" fmla="*/ 68 h 90"/>
                <a:gd name="T116" fmla="*/ 412 w 420"/>
                <a:gd name="T117" fmla="*/ 62 h 90"/>
                <a:gd name="T118" fmla="*/ 420 w 420"/>
                <a:gd name="T119" fmla="*/ 58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20" h="90">
                  <a:moveTo>
                    <a:pt x="420" y="58"/>
                  </a:moveTo>
                  <a:lnTo>
                    <a:pt x="419" y="55"/>
                  </a:lnTo>
                  <a:lnTo>
                    <a:pt x="418" y="50"/>
                  </a:lnTo>
                  <a:lnTo>
                    <a:pt x="416" y="47"/>
                  </a:lnTo>
                  <a:lnTo>
                    <a:pt x="413" y="44"/>
                  </a:lnTo>
                  <a:lnTo>
                    <a:pt x="406" y="37"/>
                  </a:lnTo>
                  <a:lnTo>
                    <a:pt x="397" y="32"/>
                  </a:lnTo>
                  <a:lnTo>
                    <a:pt x="386" y="27"/>
                  </a:lnTo>
                  <a:lnTo>
                    <a:pt x="374" y="22"/>
                  </a:lnTo>
                  <a:lnTo>
                    <a:pt x="360" y="18"/>
                  </a:lnTo>
                  <a:lnTo>
                    <a:pt x="345" y="14"/>
                  </a:lnTo>
                  <a:lnTo>
                    <a:pt x="313" y="9"/>
                  </a:lnTo>
                  <a:lnTo>
                    <a:pt x="277" y="3"/>
                  </a:lnTo>
                  <a:lnTo>
                    <a:pt x="243" y="1"/>
                  </a:lnTo>
                  <a:lnTo>
                    <a:pt x="210" y="0"/>
                  </a:lnTo>
                  <a:lnTo>
                    <a:pt x="172" y="1"/>
                  </a:lnTo>
                  <a:lnTo>
                    <a:pt x="133" y="4"/>
                  </a:lnTo>
                  <a:lnTo>
                    <a:pt x="113" y="7"/>
                  </a:lnTo>
                  <a:lnTo>
                    <a:pt x="94" y="11"/>
                  </a:lnTo>
                  <a:lnTo>
                    <a:pt x="76" y="14"/>
                  </a:lnTo>
                  <a:lnTo>
                    <a:pt x="59" y="18"/>
                  </a:lnTo>
                  <a:lnTo>
                    <a:pt x="59" y="18"/>
                  </a:lnTo>
                  <a:lnTo>
                    <a:pt x="55" y="19"/>
                  </a:lnTo>
                  <a:lnTo>
                    <a:pt x="52" y="20"/>
                  </a:lnTo>
                  <a:lnTo>
                    <a:pt x="48" y="21"/>
                  </a:lnTo>
                  <a:lnTo>
                    <a:pt x="44" y="22"/>
                  </a:lnTo>
                  <a:lnTo>
                    <a:pt x="43" y="24"/>
                  </a:lnTo>
                  <a:lnTo>
                    <a:pt x="40" y="24"/>
                  </a:lnTo>
                  <a:lnTo>
                    <a:pt x="35" y="26"/>
                  </a:lnTo>
                  <a:lnTo>
                    <a:pt x="31" y="28"/>
                  </a:lnTo>
                  <a:lnTo>
                    <a:pt x="30" y="28"/>
                  </a:lnTo>
                  <a:lnTo>
                    <a:pt x="30" y="28"/>
                  </a:lnTo>
                  <a:lnTo>
                    <a:pt x="19" y="33"/>
                  </a:lnTo>
                  <a:lnTo>
                    <a:pt x="12" y="40"/>
                  </a:lnTo>
                  <a:lnTo>
                    <a:pt x="10" y="40"/>
                  </a:lnTo>
                  <a:lnTo>
                    <a:pt x="10" y="40"/>
                  </a:lnTo>
                  <a:lnTo>
                    <a:pt x="7" y="43"/>
                  </a:lnTo>
                  <a:lnTo>
                    <a:pt x="5" y="46"/>
                  </a:lnTo>
                  <a:lnTo>
                    <a:pt x="4" y="47"/>
                  </a:lnTo>
                  <a:lnTo>
                    <a:pt x="4" y="48"/>
                  </a:lnTo>
                  <a:lnTo>
                    <a:pt x="2" y="50"/>
                  </a:lnTo>
                  <a:lnTo>
                    <a:pt x="1" y="52"/>
                  </a:lnTo>
                  <a:lnTo>
                    <a:pt x="0" y="56"/>
                  </a:lnTo>
                  <a:lnTo>
                    <a:pt x="0" y="58"/>
                  </a:lnTo>
                  <a:lnTo>
                    <a:pt x="8" y="63"/>
                  </a:lnTo>
                  <a:lnTo>
                    <a:pt x="22" y="68"/>
                  </a:lnTo>
                  <a:lnTo>
                    <a:pt x="43" y="74"/>
                  </a:lnTo>
                  <a:lnTo>
                    <a:pt x="67" y="78"/>
                  </a:lnTo>
                  <a:lnTo>
                    <a:pt x="96" y="84"/>
                  </a:lnTo>
                  <a:lnTo>
                    <a:pt x="131" y="87"/>
                  </a:lnTo>
                  <a:lnTo>
                    <a:pt x="168" y="90"/>
                  </a:lnTo>
                  <a:lnTo>
                    <a:pt x="210" y="90"/>
                  </a:lnTo>
                  <a:lnTo>
                    <a:pt x="251" y="90"/>
                  </a:lnTo>
                  <a:lnTo>
                    <a:pt x="289" y="87"/>
                  </a:lnTo>
                  <a:lnTo>
                    <a:pt x="323" y="84"/>
                  </a:lnTo>
                  <a:lnTo>
                    <a:pt x="353" y="78"/>
                  </a:lnTo>
                  <a:lnTo>
                    <a:pt x="377" y="74"/>
                  </a:lnTo>
                  <a:lnTo>
                    <a:pt x="398" y="68"/>
                  </a:lnTo>
                  <a:lnTo>
                    <a:pt x="412" y="62"/>
                  </a:lnTo>
                  <a:lnTo>
                    <a:pt x="420" y="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3" name="Freeform 501">
              <a:extLst>
                <a:ext uri="{FF2B5EF4-FFF2-40B4-BE49-F238E27FC236}">
                  <a16:creationId xmlns:a16="http://schemas.microsoft.com/office/drawing/2014/main" id="{DBE218E2-EA47-43F9-AF50-BC58701E5EAE}"/>
                </a:ext>
              </a:extLst>
            </p:cNvPr>
            <p:cNvSpPr>
              <a:spLocks/>
            </p:cNvSpPr>
            <p:nvPr/>
          </p:nvSpPr>
          <p:spPr bwMode="auto">
            <a:xfrm>
              <a:off x="3756025" y="1503363"/>
              <a:ext cx="133350" cy="23813"/>
            </a:xfrm>
            <a:custGeom>
              <a:avLst/>
              <a:gdLst>
                <a:gd name="T0" fmla="*/ 0 w 421"/>
                <a:gd name="T1" fmla="*/ 0 h 75"/>
                <a:gd name="T2" fmla="*/ 0 w 421"/>
                <a:gd name="T3" fmla="*/ 42 h 75"/>
                <a:gd name="T4" fmla="*/ 8 w 421"/>
                <a:gd name="T5" fmla="*/ 46 h 75"/>
                <a:gd name="T6" fmla="*/ 22 w 421"/>
                <a:gd name="T7" fmla="*/ 52 h 75"/>
                <a:gd name="T8" fmla="*/ 43 w 421"/>
                <a:gd name="T9" fmla="*/ 57 h 75"/>
                <a:gd name="T10" fmla="*/ 67 w 421"/>
                <a:gd name="T11" fmla="*/ 62 h 75"/>
                <a:gd name="T12" fmla="*/ 97 w 421"/>
                <a:gd name="T13" fmla="*/ 68 h 75"/>
                <a:gd name="T14" fmla="*/ 130 w 421"/>
                <a:gd name="T15" fmla="*/ 71 h 75"/>
                <a:gd name="T16" fmla="*/ 169 w 421"/>
                <a:gd name="T17" fmla="*/ 74 h 75"/>
                <a:gd name="T18" fmla="*/ 211 w 421"/>
                <a:gd name="T19" fmla="*/ 75 h 75"/>
                <a:gd name="T20" fmla="*/ 253 w 421"/>
                <a:gd name="T21" fmla="*/ 74 h 75"/>
                <a:gd name="T22" fmla="*/ 290 w 421"/>
                <a:gd name="T23" fmla="*/ 71 h 75"/>
                <a:gd name="T24" fmla="*/ 325 w 421"/>
                <a:gd name="T25" fmla="*/ 68 h 75"/>
                <a:gd name="T26" fmla="*/ 355 w 421"/>
                <a:gd name="T27" fmla="*/ 62 h 75"/>
                <a:gd name="T28" fmla="*/ 379 w 421"/>
                <a:gd name="T29" fmla="*/ 57 h 75"/>
                <a:gd name="T30" fmla="*/ 399 w 421"/>
                <a:gd name="T31" fmla="*/ 52 h 75"/>
                <a:gd name="T32" fmla="*/ 414 w 421"/>
                <a:gd name="T33" fmla="*/ 46 h 75"/>
                <a:gd name="T34" fmla="*/ 421 w 421"/>
                <a:gd name="T35" fmla="*/ 42 h 75"/>
                <a:gd name="T36" fmla="*/ 421 w 421"/>
                <a:gd name="T37" fmla="*/ 0 h 75"/>
                <a:gd name="T38" fmla="*/ 410 w 421"/>
                <a:gd name="T39" fmla="*/ 4 h 75"/>
                <a:gd name="T40" fmla="*/ 399 w 421"/>
                <a:gd name="T41" fmla="*/ 8 h 75"/>
                <a:gd name="T42" fmla="*/ 386 w 421"/>
                <a:gd name="T43" fmla="*/ 12 h 75"/>
                <a:gd name="T44" fmla="*/ 373 w 421"/>
                <a:gd name="T45" fmla="*/ 14 h 75"/>
                <a:gd name="T46" fmla="*/ 344 w 421"/>
                <a:gd name="T47" fmla="*/ 19 h 75"/>
                <a:gd name="T48" fmla="*/ 314 w 421"/>
                <a:gd name="T49" fmla="*/ 24 h 75"/>
                <a:gd name="T50" fmla="*/ 284 w 421"/>
                <a:gd name="T51" fmla="*/ 27 h 75"/>
                <a:gd name="T52" fmla="*/ 256 w 421"/>
                <a:gd name="T53" fmla="*/ 28 h 75"/>
                <a:gd name="T54" fmla="*/ 231 w 421"/>
                <a:gd name="T55" fmla="*/ 29 h 75"/>
                <a:gd name="T56" fmla="*/ 211 w 421"/>
                <a:gd name="T57" fmla="*/ 30 h 75"/>
                <a:gd name="T58" fmla="*/ 191 w 421"/>
                <a:gd name="T59" fmla="*/ 29 h 75"/>
                <a:gd name="T60" fmla="*/ 166 w 421"/>
                <a:gd name="T61" fmla="*/ 28 h 75"/>
                <a:gd name="T62" fmla="*/ 138 w 421"/>
                <a:gd name="T63" fmla="*/ 27 h 75"/>
                <a:gd name="T64" fmla="*/ 108 w 421"/>
                <a:gd name="T65" fmla="*/ 24 h 75"/>
                <a:gd name="T66" fmla="*/ 78 w 421"/>
                <a:gd name="T67" fmla="*/ 19 h 75"/>
                <a:gd name="T68" fmla="*/ 49 w 421"/>
                <a:gd name="T69" fmla="*/ 15 h 75"/>
                <a:gd name="T70" fmla="*/ 35 w 421"/>
                <a:gd name="T71" fmla="*/ 12 h 75"/>
                <a:gd name="T72" fmla="*/ 22 w 421"/>
                <a:gd name="T73" fmla="*/ 8 h 75"/>
                <a:gd name="T74" fmla="*/ 10 w 421"/>
                <a:gd name="T75" fmla="*/ 4 h 75"/>
                <a:gd name="T76" fmla="*/ 0 w 421"/>
                <a:gd name="T77" fmla="*/ 0 h 75"/>
                <a:gd name="T78" fmla="*/ 0 w 421"/>
                <a:gd name="T79"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21" h="75">
                  <a:moveTo>
                    <a:pt x="0" y="0"/>
                  </a:moveTo>
                  <a:lnTo>
                    <a:pt x="0" y="42"/>
                  </a:lnTo>
                  <a:lnTo>
                    <a:pt x="8" y="46"/>
                  </a:lnTo>
                  <a:lnTo>
                    <a:pt x="22" y="52"/>
                  </a:lnTo>
                  <a:lnTo>
                    <a:pt x="43" y="57"/>
                  </a:lnTo>
                  <a:lnTo>
                    <a:pt x="67" y="62"/>
                  </a:lnTo>
                  <a:lnTo>
                    <a:pt x="97" y="68"/>
                  </a:lnTo>
                  <a:lnTo>
                    <a:pt x="130" y="71"/>
                  </a:lnTo>
                  <a:lnTo>
                    <a:pt x="169" y="74"/>
                  </a:lnTo>
                  <a:lnTo>
                    <a:pt x="211" y="75"/>
                  </a:lnTo>
                  <a:lnTo>
                    <a:pt x="253" y="74"/>
                  </a:lnTo>
                  <a:lnTo>
                    <a:pt x="290" y="71"/>
                  </a:lnTo>
                  <a:lnTo>
                    <a:pt x="325" y="68"/>
                  </a:lnTo>
                  <a:lnTo>
                    <a:pt x="355" y="62"/>
                  </a:lnTo>
                  <a:lnTo>
                    <a:pt x="379" y="57"/>
                  </a:lnTo>
                  <a:lnTo>
                    <a:pt x="399" y="52"/>
                  </a:lnTo>
                  <a:lnTo>
                    <a:pt x="414" y="46"/>
                  </a:lnTo>
                  <a:lnTo>
                    <a:pt x="421" y="42"/>
                  </a:lnTo>
                  <a:lnTo>
                    <a:pt x="421" y="0"/>
                  </a:lnTo>
                  <a:lnTo>
                    <a:pt x="410" y="4"/>
                  </a:lnTo>
                  <a:lnTo>
                    <a:pt x="399" y="8"/>
                  </a:lnTo>
                  <a:lnTo>
                    <a:pt x="386" y="12"/>
                  </a:lnTo>
                  <a:lnTo>
                    <a:pt x="373" y="14"/>
                  </a:lnTo>
                  <a:lnTo>
                    <a:pt x="344" y="19"/>
                  </a:lnTo>
                  <a:lnTo>
                    <a:pt x="314" y="24"/>
                  </a:lnTo>
                  <a:lnTo>
                    <a:pt x="284" y="27"/>
                  </a:lnTo>
                  <a:lnTo>
                    <a:pt x="256" y="28"/>
                  </a:lnTo>
                  <a:lnTo>
                    <a:pt x="231" y="29"/>
                  </a:lnTo>
                  <a:lnTo>
                    <a:pt x="211" y="30"/>
                  </a:lnTo>
                  <a:lnTo>
                    <a:pt x="191" y="29"/>
                  </a:lnTo>
                  <a:lnTo>
                    <a:pt x="166" y="28"/>
                  </a:lnTo>
                  <a:lnTo>
                    <a:pt x="138" y="27"/>
                  </a:lnTo>
                  <a:lnTo>
                    <a:pt x="108" y="24"/>
                  </a:lnTo>
                  <a:lnTo>
                    <a:pt x="78" y="19"/>
                  </a:lnTo>
                  <a:lnTo>
                    <a:pt x="49" y="15"/>
                  </a:lnTo>
                  <a:lnTo>
                    <a:pt x="35" y="12"/>
                  </a:lnTo>
                  <a:lnTo>
                    <a:pt x="22" y="8"/>
                  </a:lnTo>
                  <a:lnTo>
                    <a:pt x="10" y="4"/>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4" name="Freeform 502">
              <a:extLst>
                <a:ext uri="{FF2B5EF4-FFF2-40B4-BE49-F238E27FC236}">
                  <a16:creationId xmlns:a16="http://schemas.microsoft.com/office/drawing/2014/main" id="{FB53FF3C-7C81-42D7-820B-328F83511B89}"/>
                </a:ext>
              </a:extLst>
            </p:cNvPr>
            <p:cNvSpPr>
              <a:spLocks/>
            </p:cNvSpPr>
            <p:nvPr/>
          </p:nvSpPr>
          <p:spPr bwMode="auto">
            <a:xfrm>
              <a:off x="3756025" y="1574800"/>
              <a:ext cx="133350" cy="23813"/>
            </a:xfrm>
            <a:custGeom>
              <a:avLst/>
              <a:gdLst>
                <a:gd name="T0" fmla="*/ 0 w 421"/>
                <a:gd name="T1" fmla="*/ 0 h 75"/>
                <a:gd name="T2" fmla="*/ 0 w 421"/>
                <a:gd name="T3" fmla="*/ 42 h 75"/>
                <a:gd name="T4" fmla="*/ 8 w 421"/>
                <a:gd name="T5" fmla="*/ 48 h 75"/>
                <a:gd name="T6" fmla="*/ 22 w 421"/>
                <a:gd name="T7" fmla="*/ 53 h 75"/>
                <a:gd name="T8" fmla="*/ 43 w 421"/>
                <a:gd name="T9" fmla="*/ 58 h 75"/>
                <a:gd name="T10" fmla="*/ 67 w 421"/>
                <a:gd name="T11" fmla="*/ 64 h 75"/>
                <a:gd name="T12" fmla="*/ 97 w 421"/>
                <a:gd name="T13" fmla="*/ 68 h 75"/>
                <a:gd name="T14" fmla="*/ 130 w 421"/>
                <a:gd name="T15" fmla="*/ 72 h 75"/>
                <a:gd name="T16" fmla="*/ 169 w 421"/>
                <a:gd name="T17" fmla="*/ 74 h 75"/>
                <a:gd name="T18" fmla="*/ 211 w 421"/>
                <a:gd name="T19" fmla="*/ 75 h 75"/>
                <a:gd name="T20" fmla="*/ 253 w 421"/>
                <a:gd name="T21" fmla="*/ 74 h 75"/>
                <a:gd name="T22" fmla="*/ 290 w 421"/>
                <a:gd name="T23" fmla="*/ 72 h 75"/>
                <a:gd name="T24" fmla="*/ 325 w 421"/>
                <a:gd name="T25" fmla="*/ 68 h 75"/>
                <a:gd name="T26" fmla="*/ 355 w 421"/>
                <a:gd name="T27" fmla="*/ 64 h 75"/>
                <a:gd name="T28" fmla="*/ 379 w 421"/>
                <a:gd name="T29" fmla="*/ 58 h 75"/>
                <a:gd name="T30" fmla="*/ 399 w 421"/>
                <a:gd name="T31" fmla="*/ 53 h 75"/>
                <a:gd name="T32" fmla="*/ 414 w 421"/>
                <a:gd name="T33" fmla="*/ 48 h 75"/>
                <a:gd name="T34" fmla="*/ 421 w 421"/>
                <a:gd name="T35" fmla="*/ 42 h 75"/>
                <a:gd name="T36" fmla="*/ 421 w 421"/>
                <a:gd name="T37" fmla="*/ 0 h 75"/>
                <a:gd name="T38" fmla="*/ 410 w 421"/>
                <a:gd name="T39" fmla="*/ 5 h 75"/>
                <a:gd name="T40" fmla="*/ 399 w 421"/>
                <a:gd name="T41" fmla="*/ 9 h 75"/>
                <a:gd name="T42" fmla="*/ 386 w 421"/>
                <a:gd name="T43" fmla="*/ 12 h 75"/>
                <a:gd name="T44" fmla="*/ 373 w 421"/>
                <a:gd name="T45" fmla="*/ 15 h 75"/>
                <a:gd name="T46" fmla="*/ 344 w 421"/>
                <a:gd name="T47" fmla="*/ 21 h 75"/>
                <a:gd name="T48" fmla="*/ 314 w 421"/>
                <a:gd name="T49" fmla="*/ 24 h 75"/>
                <a:gd name="T50" fmla="*/ 284 w 421"/>
                <a:gd name="T51" fmla="*/ 27 h 75"/>
                <a:gd name="T52" fmla="*/ 256 w 421"/>
                <a:gd name="T53" fmla="*/ 29 h 75"/>
                <a:gd name="T54" fmla="*/ 231 w 421"/>
                <a:gd name="T55" fmla="*/ 30 h 75"/>
                <a:gd name="T56" fmla="*/ 211 w 421"/>
                <a:gd name="T57" fmla="*/ 30 h 75"/>
                <a:gd name="T58" fmla="*/ 191 w 421"/>
                <a:gd name="T59" fmla="*/ 30 h 75"/>
                <a:gd name="T60" fmla="*/ 166 w 421"/>
                <a:gd name="T61" fmla="*/ 29 h 75"/>
                <a:gd name="T62" fmla="*/ 138 w 421"/>
                <a:gd name="T63" fmla="*/ 27 h 75"/>
                <a:gd name="T64" fmla="*/ 108 w 421"/>
                <a:gd name="T65" fmla="*/ 24 h 75"/>
                <a:gd name="T66" fmla="*/ 78 w 421"/>
                <a:gd name="T67" fmla="*/ 21 h 75"/>
                <a:gd name="T68" fmla="*/ 49 w 421"/>
                <a:gd name="T69" fmla="*/ 15 h 75"/>
                <a:gd name="T70" fmla="*/ 35 w 421"/>
                <a:gd name="T71" fmla="*/ 12 h 75"/>
                <a:gd name="T72" fmla="*/ 22 w 421"/>
                <a:gd name="T73" fmla="*/ 9 h 75"/>
                <a:gd name="T74" fmla="*/ 10 w 421"/>
                <a:gd name="T75" fmla="*/ 5 h 75"/>
                <a:gd name="T76" fmla="*/ 0 w 421"/>
                <a:gd name="T77" fmla="*/ 1 h 75"/>
                <a:gd name="T78" fmla="*/ 0 w 421"/>
                <a:gd name="T79"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21" h="75">
                  <a:moveTo>
                    <a:pt x="0" y="0"/>
                  </a:moveTo>
                  <a:lnTo>
                    <a:pt x="0" y="42"/>
                  </a:lnTo>
                  <a:lnTo>
                    <a:pt x="8" y="48"/>
                  </a:lnTo>
                  <a:lnTo>
                    <a:pt x="22" y="53"/>
                  </a:lnTo>
                  <a:lnTo>
                    <a:pt x="43" y="58"/>
                  </a:lnTo>
                  <a:lnTo>
                    <a:pt x="67" y="64"/>
                  </a:lnTo>
                  <a:lnTo>
                    <a:pt x="97" y="68"/>
                  </a:lnTo>
                  <a:lnTo>
                    <a:pt x="130" y="72"/>
                  </a:lnTo>
                  <a:lnTo>
                    <a:pt x="169" y="74"/>
                  </a:lnTo>
                  <a:lnTo>
                    <a:pt x="211" y="75"/>
                  </a:lnTo>
                  <a:lnTo>
                    <a:pt x="253" y="74"/>
                  </a:lnTo>
                  <a:lnTo>
                    <a:pt x="290" y="72"/>
                  </a:lnTo>
                  <a:lnTo>
                    <a:pt x="325" y="68"/>
                  </a:lnTo>
                  <a:lnTo>
                    <a:pt x="355" y="64"/>
                  </a:lnTo>
                  <a:lnTo>
                    <a:pt x="379" y="58"/>
                  </a:lnTo>
                  <a:lnTo>
                    <a:pt x="399" y="53"/>
                  </a:lnTo>
                  <a:lnTo>
                    <a:pt x="414" y="48"/>
                  </a:lnTo>
                  <a:lnTo>
                    <a:pt x="421" y="42"/>
                  </a:lnTo>
                  <a:lnTo>
                    <a:pt x="421" y="0"/>
                  </a:lnTo>
                  <a:lnTo>
                    <a:pt x="410" y="5"/>
                  </a:lnTo>
                  <a:lnTo>
                    <a:pt x="399" y="9"/>
                  </a:lnTo>
                  <a:lnTo>
                    <a:pt x="386" y="12"/>
                  </a:lnTo>
                  <a:lnTo>
                    <a:pt x="373" y="15"/>
                  </a:lnTo>
                  <a:lnTo>
                    <a:pt x="344" y="21"/>
                  </a:lnTo>
                  <a:lnTo>
                    <a:pt x="314" y="24"/>
                  </a:lnTo>
                  <a:lnTo>
                    <a:pt x="284" y="27"/>
                  </a:lnTo>
                  <a:lnTo>
                    <a:pt x="256" y="29"/>
                  </a:lnTo>
                  <a:lnTo>
                    <a:pt x="231" y="30"/>
                  </a:lnTo>
                  <a:lnTo>
                    <a:pt x="211" y="30"/>
                  </a:lnTo>
                  <a:lnTo>
                    <a:pt x="191" y="30"/>
                  </a:lnTo>
                  <a:lnTo>
                    <a:pt x="166" y="29"/>
                  </a:lnTo>
                  <a:lnTo>
                    <a:pt x="138" y="27"/>
                  </a:lnTo>
                  <a:lnTo>
                    <a:pt x="108" y="24"/>
                  </a:lnTo>
                  <a:lnTo>
                    <a:pt x="78" y="21"/>
                  </a:lnTo>
                  <a:lnTo>
                    <a:pt x="49" y="15"/>
                  </a:lnTo>
                  <a:lnTo>
                    <a:pt x="35" y="12"/>
                  </a:lnTo>
                  <a:lnTo>
                    <a:pt x="22" y="9"/>
                  </a:lnTo>
                  <a:lnTo>
                    <a:pt x="10" y="5"/>
                  </a:lnTo>
                  <a:lnTo>
                    <a:pt x="0" y="1"/>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5" name="Freeform 503">
              <a:extLst>
                <a:ext uri="{FF2B5EF4-FFF2-40B4-BE49-F238E27FC236}">
                  <a16:creationId xmlns:a16="http://schemas.microsoft.com/office/drawing/2014/main" id="{B2AFC166-3690-491C-BE8E-D33917F47E78}"/>
                </a:ext>
              </a:extLst>
            </p:cNvPr>
            <p:cNvSpPr>
              <a:spLocks/>
            </p:cNvSpPr>
            <p:nvPr/>
          </p:nvSpPr>
          <p:spPr bwMode="auto">
            <a:xfrm>
              <a:off x="3756025" y="1550988"/>
              <a:ext cx="133350" cy="23813"/>
            </a:xfrm>
            <a:custGeom>
              <a:avLst/>
              <a:gdLst>
                <a:gd name="T0" fmla="*/ 0 w 421"/>
                <a:gd name="T1" fmla="*/ 0 h 75"/>
                <a:gd name="T2" fmla="*/ 0 w 421"/>
                <a:gd name="T3" fmla="*/ 42 h 75"/>
                <a:gd name="T4" fmla="*/ 8 w 421"/>
                <a:gd name="T5" fmla="*/ 47 h 75"/>
                <a:gd name="T6" fmla="*/ 22 w 421"/>
                <a:gd name="T7" fmla="*/ 53 h 75"/>
                <a:gd name="T8" fmla="*/ 43 w 421"/>
                <a:gd name="T9" fmla="*/ 58 h 75"/>
                <a:gd name="T10" fmla="*/ 67 w 421"/>
                <a:gd name="T11" fmla="*/ 64 h 75"/>
                <a:gd name="T12" fmla="*/ 97 w 421"/>
                <a:gd name="T13" fmla="*/ 68 h 75"/>
                <a:gd name="T14" fmla="*/ 130 w 421"/>
                <a:gd name="T15" fmla="*/ 72 h 75"/>
                <a:gd name="T16" fmla="*/ 169 w 421"/>
                <a:gd name="T17" fmla="*/ 74 h 75"/>
                <a:gd name="T18" fmla="*/ 211 w 421"/>
                <a:gd name="T19" fmla="*/ 75 h 75"/>
                <a:gd name="T20" fmla="*/ 253 w 421"/>
                <a:gd name="T21" fmla="*/ 74 h 75"/>
                <a:gd name="T22" fmla="*/ 290 w 421"/>
                <a:gd name="T23" fmla="*/ 72 h 75"/>
                <a:gd name="T24" fmla="*/ 325 w 421"/>
                <a:gd name="T25" fmla="*/ 68 h 75"/>
                <a:gd name="T26" fmla="*/ 355 w 421"/>
                <a:gd name="T27" fmla="*/ 64 h 75"/>
                <a:gd name="T28" fmla="*/ 379 w 421"/>
                <a:gd name="T29" fmla="*/ 58 h 75"/>
                <a:gd name="T30" fmla="*/ 399 w 421"/>
                <a:gd name="T31" fmla="*/ 53 h 75"/>
                <a:gd name="T32" fmla="*/ 414 w 421"/>
                <a:gd name="T33" fmla="*/ 47 h 75"/>
                <a:gd name="T34" fmla="*/ 421 w 421"/>
                <a:gd name="T35" fmla="*/ 42 h 75"/>
                <a:gd name="T36" fmla="*/ 421 w 421"/>
                <a:gd name="T37" fmla="*/ 0 h 75"/>
                <a:gd name="T38" fmla="*/ 410 w 421"/>
                <a:gd name="T39" fmla="*/ 5 h 75"/>
                <a:gd name="T40" fmla="*/ 399 w 421"/>
                <a:gd name="T41" fmla="*/ 9 h 75"/>
                <a:gd name="T42" fmla="*/ 386 w 421"/>
                <a:gd name="T43" fmla="*/ 12 h 75"/>
                <a:gd name="T44" fmla="*/ 373 w 421"/>
                <a:gd name="T45" fmla="*/ 15 h 75"/>
                <a:gd name="T46" fmla="*/ 344 w 421"/>
                <a:gd name="T47" fmla="*/ 21 h 75"/>
                <a:gd name="T48" fmla="*/ 314 w 421"/>
                <a:gd name="T49" fmla="*/ 24 h 75"/>
                <a:gd name="T50" fmla="*/ 284 w 421"/>
                <a:gd name="T51" fmla="*/ 27 h 75"/>
                <a:gd name="T52" fmla="*/ 256 w 421"/>
                <a:gd name="T53" fmla="*/ 29 h 75"/>
                <a:gd name="T54" fmla="*/ 231 w 421"/>
                <a:gd name="T55" fmla="*/ 30 h 75"/>
                <a:gd name="T56" fmla="*/ 211 w 421"/>
                <a:gd name="T57" fmla="*/ 30 h 75"/>
                <a:gd name="T58" fmla="*/ 191 w 421"/>
                <a:gd name="T59" fmla="*/ 30 h 75"/>
                <a:gd name="T60" fmla="*/ 166 w 421"/>
                <a:gd name="T61" fmla="*/ 29 h 75"/>
                <a:gd name="T62" fmla="*/ 138 w 421"/>
                <a:gd name="T63" fmla="*/ 27 h 75"/>
                <a:gd name="T64" fmla="*/ 108 w 421"/>
                <a:gd name="T65" fmla="*/ 24 h 75"/>
                <a:gd name="T66" fmla="*/ 78 w 421"/>
                <a:gd name="T67" fmla="*/ 21 h 75"/>
                <a:gd name="T68" fmla="*/ 49 w 421"/>
                <a:gd name="T69" fmla="*/ 15 h 75"/>
                <a:gd name="T70" fmla="*/ 35 w 421"/>
                <a:gd name="T71" fmla="*/ 12 h 75"/>
                <a:gd name="T72" fmla="*/ 22 w 421"/>
                <a:gd name="T73" fmla="*/ 9 h 75"/>
                <a:gd name="T74" fmla="*/ 10 w 421"/>
                <a:gd name="T75" fmla="*/ 5 h 75"/>
                <a:gd name="T76" fmla="*/ 0 w 421"/>
                <a:gd name="T7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21" h="75">
                  <a:moveTo>
                    <a:pt x="0" y="0"/>
                  </a:moveTo>
                  <a:lnTo>
                    <a:pt x="0" y="42"/>
                  </a:lnTo>
                  <a:lnTo>
                    <a:pt x="8" y="47"/>
                  </a:lnTo>
                  <a:lnTo>
                    <a:pt x="22" y="53"/>
                  </a:lnTo>
                  <a:lnTo>
                    <a:pt x="43" y="58"/>
                  </a:lnTo>
                  <a:lnTo>
                    <a:pt x="67" y="64"/>
                  </a:lnTo>
                  <a:lnTo>
                    <a:pt x="97" y="68"/>
                  </a:lnTo>
                  <a:lnTo>
                    <a:pt x="130" y="72"/>
                  </a:lnTo>
                  <a:lnTo>
                    <a:pt x="169" y="74"/>
                  </a:lnTo>
                  <a:lnTo>
                    <a:pt x="211" y="75"/>
                  </a:lnTo>
                  <a:lnTo>
                    <a:pt x="253" y="74"/>
                  </a:lnTo>
                  <a:lnTo>
                    <a:pt x="290" y="72"/>
                  </a:lnTo>
                  <a:lnTo>
                    <a:pt x="325" y="68"/>
                  </a:lnTo>
                  <a:lnTo>
                    <a:pt x="355" y="64"/>
                  </a:lnTo>
                  <a:lnTo>
                    <a:pt x="379" y="58"/>
                  </a:lnTo>
                  <a:lnTo>
                    <a:pt x="399" y="53"/>
                  </a:lnTo>
                  <a:lnTo>
                    <a:pt x="414" y="47"/>
                  </a:lnTo>
                  <a:lnTo>
                    <a:pt x="421" y="42"/>
                  </a:lnTo>
                  <a:lnTo>
                    <a:pt x="421" y="0"/>
                  </a:lnTo>
                  <a:lnTo>
                    <a:pt x="410" y="5"/>
                  </a:lnTo>
                  <a:lnTo>
                    <a:pt x="399" y="9"/>
                  </a:lnTo>
                  <a:lnTo>
                    <a:pt x="386" y="12"/>
                  </a:lnTo>
                  <a:lnTo>
                    <a:pt x="373" y="15"/>
                  </a:lnTo>
                  <a:lnTo>
                    <a:pt x="344" y="21"/>
                  </a:lnTo>
                  <a:lnTo>
                    <a:pt x="314" y="24"/>
                  </a:lnTo>
                  <a:lnTo>
                    <a:pt x="284" y="27"/>
                  </a:lnTo>
                  <a:lnTo>
                    <a:pt x="256" y="29"/>
                  </a:lnTo>
                  <a:lnTo>
                    <a:pt x="231" y="30"/>
                  </a:lnTo>
                  <a:lnTo>
                    <a:pt x="211" y="30"/>
                  </a:lnTo>
                  <a:lnTo>
                    <a:pt x="191" y="30"/>
                  </a:lnTo>
                  <a:lnTo>
                    <a:pt x="166" y="29"/>
                  </a:lnTo>
                  <a:lnTo>
                    <a:pt x="138" y="27"/>
                  </a:lnTo>
                  <a:lnTo>
                    <a:pt x="108" y="24"/>
                  </a:lnTo>
                  <a:lnTo>
                    <a:pt x="78" y="21"/>
                  </a:lnTo>
                  <a:lnTo>
                    <a:pt x="49" y="15"/>
                  </a:lnTo>
                  <a:lnTo>
                    <a:pt x="35" y="12"/>
                  </a:lnTo>
                  <a:lnTo>
                    <a:pt x="22" y="9"/>
                  </a:lnTo>
                  <a:lnTo>
                    <a:pt x="10" y="5"/>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6" name="Freeform 504">
              <a:extLst>
                <a:ext uri="{FF2B5EF4-FFF2-40B4-BE49-F238E27FC236}">
                  <a16:creationId xmlns:a16="http://schemas.microsoft.com/office/drawing/2014/main" id="{9740A41F-89FD-44D8-9D1F-332E7D538EDA}"/>
                </a:ext>
              </a:extLst>
            </p:cNvPr>
            <p:cNvSpPr>
              <a:spLocks/>
            </p:cNvSpPr>
            <p:nvPr/>
          </p:nvSpPr>
          <p:spPr bwMode="auto">
            <a:xfrm>
              <a:off x="3756025" y="1527175"/>
              <a:ext cx="133350" cy="23813"/>
            </a:xfrm>
            <a:custGeom>
              <a:avLst/>
              <a:gdLst>
                <a:gd name="T0" fmla="*/ 0 w 421"/>
                <a:gd name="T1" fmla="*/ 0 h 75"/>
                <a:gd name="T2" fmla="*/ 0 w 421"/>
                <a:gd name="T3" fmla="*/ 42 h 75"/>
                <a:gd name="T4" fmla="*/ 8 w 421"/>
                <a:gd name="T5" fmla="*/ 46 h 75"/>
                <a:gd name="T6" fmla="*/ 22 w 421"/>
                <a:gd name="T7" fmla="*/ 52 h 75"/>
                <a:gd name="T8" fmla="*/ 43 w 421"/>
                <a:gd name="T9" fmla="*/ 58 h 75"/>
                <a:gd name="T10" fmla="*/ 67 w 421"/>
                <a:gd name="T11" fmla="*/ 63 h 75"/>
                <a:gd name="T12" fmla="*/ 97 w 421"/>
                <a:gd name="T13" fmla="*/ 68 h 75"/>
                <a:gd name="T14" fmla="*/ 130 w 421"/>
                <a:gd name="T15" fmla="*/ 72 h 75"/>
                <a:gd name="T16" fmla="*/ 169 w 421"/>
                <a:gd name="T17" fmla="*/ 74 h 75"/>
                <a:gd name="T18" fmla="*/ 211 w 421"/>
                <a:gd name="T19" fmla="*/ 75 h 75"/>
                <a:gd name="T20" fmla="*/ 253 w 421"/>
                <a:gd name="T21" fmla="*/ 74 h 75"/>
                <a:gd name="T22" fmla="*/ 290 w 421"/>
                <a:gd name="T23" fmla="*/ 72 h 75"/>
                <a:gd name="T24" fmla="*/ 325 w 421"/>
                <a:gd name="T25" fmla="*/ 68 h 75"/>
                <a:gd name="T26" fmla="*/ 355 w 421"/>
                <a:gd name="T27" fmla="*/ 63 h 75"/>
                <a:gd name="T28" fmla="*/ 379 w 421"/>
                <a:gd name="T29" fmla="*/ 58 h 75"/>
                <a:gd name="T30" fmla="*/ 399 w 421"/>
                <a:gd name="T31" fmla="*/ 52 h 75"/>
                <a:gd name="T32" fmla="*/ 414 w 421"/>
                <a:gd name="T33" fmla="*/ 47 h 75"/>
                <a:gd name="T34" fmla="*/ 421 w 421"/>
                <a:gd name="T35" fmla="*/ 42 h 75"/>
                <a:gd name="T36" fmla="*/ 421 w 421"/>
                <a:gd name="T37" fmla="*/ 0 h 75"/>
                <a:gd name="T38" fmla="*/ 410 w 421"/>
                <a:gd name="T39" fmla="*/ 4 h 75"/>
                <a:gd name="T40" fmla="*/ 399 w 421"/>
                <a:gd name="T41" fmla="*/ 9 h 75"/>
                <a:gd name="T42" fmla="*/ 386 w 421"/>
                <a:gd name="T43" fmla="*/ 12 h 75"/>
                <a:gd name="T44" fmla="*/ 373 w 421"/>
                <a:gd name="T45" fmla="*/ 15 h 75"/>
                <a:gd name="T46" fmla="*/ 344 w 421"/>
                <a:gd name="T47" fmla="*/ 19 h 75"/>
                <a:gd name="T48" fmla="*/ 314 w 421"/>
                <a:gd name="T49" fmla="*/ 24 h 75"/>
                <a:gd name="T50" fmla="*/ 284 w 421"/>
                <a:gd name="T51" fmla="*/ 27 h 75"/>
                <a:gd name="T52" fmla="*/ 256 w 421"/>
                <a:gd name="T53" fmla="*/ 29 h 75"/>
                <a:gd name="T54" fmla="*/ 231 w 421"/>
                <a:gd name="T55" fmla="*/ 29 h 75"/>
                <a:gd name="T56" fmla="*/ 211 w 421"/>
                <a:gd name="T57" fmla="*/ 30 h 75"/>
                <a:gd name="T58" fmla="*/ 191 w 421"/>
                <a:gd name="T59" fmla="*/ 29 h 75"/>
                <a:gd name="T60" fmla="*/ 166 w 421"/>
                <a:gd name="T61" fmla="*/ 28 h 75"/>
                <a:gd name="T62" fmla="*/ 138 w 421"/>
                <a:gd name="T63" fmla="*/ 27 h 75"/>
                <a:gd name="T64" fmla="*/ 108 w 421"/>
                <a:gd name="T65" fmla="*/ 24 h 75"/>
                <a:gd name="T66" fmla="*/ 78 w 421"/>
                <a:gd name="T67" fmla="*/ 19 h 75"/>
                <a:gd name="T68" fmla="*/ 49 w 421"/>
                <a:gd name="T69" fmla="*/ 15 h 75"/>
                <a:gd name="T70" fmla="*/ 35 w 421"/>
                <a:gd name="T71" fmla="*/ 12 h 75"/>
                <a:gd name="T72" fmla="*/ 22 w 421"/>
                <a:gd name="T73" fmla="*/ 9 h 75"/>
                <a:gd name="T74" fmla="*/ 10 w 421"/>
                <a:gd name="T75" fmla="*/ 4 h 75"/>
                <a:gd name="T76" fmla="*/ 0 w 421"/>
                <a:gd name="T7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21" h="75">
                  <a:moveTo>
                    <a:pt x="0" y="0"/>
                  </a:moveTo>
                  <a:lnTo>
                    <a:pt x="0" y="42"/>
                  </a:lnTo>
                  <a:lnTo>
                    <a:pt x="8" y="46"/>
                  </a:lnTo>
                  <a:lnTo>
                    <a:pt x="22" y="52"/>
                  </a:lnTo>
                  <a:lnTo>
                    <a:pt x="43" y="58"/>
                  </a:lnTo>
                  <a:lnTo>
                    <a:pt x="67" y="63"/>
                  </a:lnTo>
                  <a:lnTo>
                    <a:pt x="97" y="68"/>
                  </a:lnTo>
                  <a:lnTo>
                    <a:pt x="130" y="72"/>
                  </a:lnTo>
                  <a:lnTo>
                    <a:pt x="169" y="74"/>
                  </a:lnTo>
                  <a:lnTo>
                    <a:pt x="211" y="75"/>
                  </a:lnTo>
                  <a:lnTo>
                    <a:pt x="253" y="74"/>
                  </a:lnTo>
                  <a:lnTo>
                    <a:pt x="290" y="72"/>
                  </a:lnTo>
                  <a:lnTo>
                    <a:pt x="325" y="68"/>
                  </a:lnTo>
                  <a:lnTo>
                    <a:pt x="355" y="63"/>
                  </a:lnTo>
                  <a:lnTo>
                    <a:pt x="379" y="58"/>
                  </a:lnTo>
                  <a:lnTo>
                    <a:pt x="399" y="52"/>
                  </a:lnTo>
                  <a:lnTo>
                    <a:pt x="414" y="47"/>
                  </a:lnTo>
                  <a:lnTo>
                    <a:pt x="421" y="42"/>
                  </a:lnTo>
                  <a:lnTo>
                    <a:pt x="421" y="0"/>
                  </a:lnTo>
                  <a:lnTo>
                    <a:pt x="410" y="4"/>
                  </a:lnTo>
                  <a:lnTo>
                    <a:pt x="399" y="9"/>
                  </a:lnTo>
                  <a:lnTo>
                    <a:pt x="386" y="12"/>
                  </a:lnTo>
                  <a:lnTo>
                    <a:pt x="373" y="15"/>
                  </a:lnTo>
                  <a:lnTo>
                    <a:pt x="344" y="19"/>
                  </a:lnTo>
                  <a:lnTo>
                    <a:pt x="314" y="24"/>
                  </a:lnTo>
                  <a:lnTo>
                    <a:pt x="284" y="27"/>
                  </a:lnTo>
                  <a:lnTo>
                    <a:pt x="256" y="29"/>
                  </a:lnTo>
                  <a:lnTo>
                    <a:pt x="231" y="29"/>
                  </a:lnTo>
                  <a:lnTo>
                    <a:pt x="211" y="30"/>
                  </a:lnTo>
                  <a:lnTo>
                    <a:pt x="191" y="29"/>
                  </a:lnTo>
                  <a:lnTo>
                    <a:pt x="166" y="28"/>
                  </a:lnTo>
                  <a:lnTo>
                    <a:pt x="138" y="27"/>
                  </a:lnTo>
                  <a:lnTo>
                    <a:pt x="108" y="24"/>
                  </a:lnTo>
                  <a:lnTo>
                    <a:pt x="78" y="19"/>
                  </a:lnTo>
                  <a:lnTo>
                    <a:pt x="49" y="15"/>
                  </a:lnTo>
                  <a:lnTo>
                    <a:pt x="35" y="12"/>
                  </a:lnTo>
                  <a:lnTo>
                    <a:pt x="22" y="9"/>
                  </a:lnTo>
                  <a:lnTo>
                    <a:pt x="10" y="4"/>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67" name="Group 66" descr="Icon of abacus. ">
            <a:extLst>
              <a:ext uri="{FF2B5EF4-FFF2-40B4-BE49-F238E27FC236}">
                <a16:creationId xmlns:a16="http://schemas.microsoft.com/office/drawing/2014/main" id="{201B668C-AA5F-454E-8E64-CEA32A839FB8}"/>
              </a:ext>
            </a:extLst>
          </p:cNvPr>
          <p:cNvGrpSpPr/>
          <p:nvPr/>
        </p:nvGrpSpPr>
        <p:grpSpPr>
          <a:xfrm>
            <a:off x="8071577" y="2296118"/>
            <a:ext cx="382447" cy="382447"/>
            <a:chOff x="877888" y="771525"/>
            <a:chExt cx="287338" cy="287338"/>
          </a:xfrm>
          <a:solidFill>
            <a:schemeClr val="tx1"/>
          </a:solidFill>
        </p:grpSpPr>
        <p:sp>
          <p:nvSpPr>
            <p:cNvPr id="68" name="Freeform 324">
              <a:extLst>
                <a:ext uri="{FF2B5EF4-FFF2-40B4-BE49-F238E27FC236}">
                  <a16:creationId xmlns:a16="http://schemas.microsoft.com/office/drawing/2014/main" id="{EEBBB4D9-8AD5-4868-B9F5-568F0C326607}"/>
                </a:ext>
              </a:extLst>
            </p:cNvPr>
            <p:cNvSpPr>
              <a:spLocks/>
            </p:cNvSpPr>
            <p:nvPr/>
          </p:nvSpPr>
          <p:spPr bwMode="auto">
            <a:xfrm>
              <a:off x="877888" y="771525"/>
              <a:ext cx="61913" cy="287338"/>
            </a:xfrm>
            <a:custGeom>
              <a:avLst/>
              <a:gdLst>
                <a:gd name="T0" fmla="*/ 0 w 196"/>
                <a:gd name="T1" fmla="*/ 888 h 903"/>
                <a:gd name="T2" fmla="*/ 1 w 196"/>
                <a:gd name="T3" fmla="*/ 895 h 903"/>
                <a:gd name="T4" fmla="*/ 4 w 196"/>
                <a:gd name="T5" fmla="*/ 899 h 903"/>
                <a:gd name="T6" fmla="*/ 10 w 196"/>
                <a:gd name="T7" fmla="*/ 902 h 903"/>
                <a:gd name="T8" fmla="*/ 15 w 196"/>
                <a:gd name="T9" fmla="*/ 903 h 903"/>
                <a:gd name="T10" fmla="*/ 196 w 196"/>
                <a:gd name="T11" fmla="*/ 798 h 903"/>
                <a:gd name="T12" fmla="*/ 160 w 196"/>
                <a:gd name="T13" fmla="*/ 797 h 903"/>
                <a:gd name="T14" fmla="*/ 149 w 196"/>
                <a:gd name="T15" fmla="*/ 793 h 903"/>
                <a:gd name="T16" fmla="*/ 141 w 196"/>
                <a:gd name="T17" fmla="*/ 785 h 903"/>
                <a:gd name="T18" fmla="*/ 136 w 196"/>
                <a:gd name="T19" fmla="*/ 774 h 903"/>
                <a:gd name="T20" fmla="*/ 136 w 196"/>
                <a:gd name="T21" fmla="*/ 738 h 903"/>
                <a:gd name="T22" fmla="*/ 138 w 196"/>
                <a:gd name="T23" fmla="*/ 726 h 903"/>
                <a:gd name="T24" fmla="*/ 145 w 196"/>
                <a:gd name="T25" fmla="*/ 717 h 903"/>
                <a:gd name="T26" fmla="*/ 155 w 196"/>
                <a:gd name="T27" fmla="*/ 710 h 903"/>
                <a:gd name="T28" fmla="*/ 166 w 196"/>
                <a:gd name="T29" fmla="*/ 708 h 903"/>
                <a:gd name="T30" fmla="*/ 196 w 196"/>
                <a:gd name="T31" fmla="*/ 346 h 903"/>
                <a:gd name="T32" fmla="*/ 160 w 196"/>
                <a:gd name="T33" fmla="*/ 345 h 903"/>
                <a:gd name="T34" fmla="*/ 149 w 196"/>
                <a:gd name="T35" fmla="*/ 341 h 903"/>
                <a:gd name="T36" fmla="*/ 141 w 196"/>
                <a:gd name="T37" fmla="*/ 333 h 903"/>
                <a:gd name="T38" fmla="*/ 136 w 196"/>
                <a:gd name="T39" fmla="*/ 322 h 903"/>
                <a:gd name="T40" fmla="*/ 136 w 196"/>
                <a:gd name="T41" fmla="*/ 286 h 903"/>
                <a:gd name="T42" fmla="*/ 138 w 196"/>
                <a:gd name="T43" fmla="*/ 275 h 903"/>
                <a:gd name="T44" fmla="*/ 145 w 196"/>
                <a:gd name="T45" fmla="*/ 265 h 903"/>
                <a:gd name="T46" fmla="*/ 155 w 196"/>
                <a:gd name="T47" fmla="*/ 259 h 903"/>
                <a:gd name="T48" fmla="*/ 166 w 196"/>
                <a:gd name="T49" fmla="*/ 256 h 903"/>
                <a:gd name="T50" fmla="*/ 196 w 196"/>
                <a:gd name="T51" fmla="*/ 196 h 903"/>
                <a:gd name="T52" fmla="*/ 160 w 196"/>
                <a:gd name="T53" fmla="*/ 195 h 903"/>
                <a:gd name="T54" fmla="*/ 149 w 196"/>
                <a:gd name="T55" fmla="*/ 191 h 903"/>
                <a:gd name="T56" fmla="*/ 141 w 196"/>
                <a:gd name="T57" fmla="*/ 182 h 903"/>
                <a:gd name="T58" fmla="*/ 136 w 196"/>
                <a:gd name="T59" fmla="*/ 172 h 903"/>
                <a:gd name="T60" fmla="*/ 136 w 196"/>
                <a:gd name="T61" fmla="*/ 135 h 903"/>
                <a:gd name="T62" fmla="*/ 138 w 196"/>
                <a:gd name="T63" fmla="*/ 123 h 903"/>
                <a:gd name="T64" fmla="*/ 145 w 196"/>
                <a:gd name="T65" fmla="*/ 115 h 903"/>
                <a:gd name="T66" fmla="*/ 155 w 196"/>
                <a:gd name="T67" fmla="*/ 108 h 903"/>
                <a:gd name="T68" fmla="*/ 166 w 196"/>
                <a:gd name="T69" fmla="*/ 105 h 903"/>
                <a:gd name="T70" fmla="*/ 196 w 196"/>
                <a:gd name="T71" fmla="*/ 0 h 903"/>
                <a:gd name="T72" fmla="*/ 12 w 196"/>
                <a:gd name="T73" fmla="*/ 0 h 903"/>
                <a:gd name="T74" fmla="*/ 7 w 196"/>
                <a:gd name="T75" fmla="*/ 2 h 903"/>
                <a:gd name="T76" fmla="*/ 3 w 196"/>
                <a:gd name="T77" fmla="*/ 6 h 903"/>
                <a:gd name="T78" fmla="*/ 1 w 196"/>
                <a:gd name="T79" fmla="*/ 12 h 903"/>
                <a:gd name="T80" fmla="*/ 0 w 196"/>
                <a:gd name="T81" fmla="*/ 15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96" h="903">
                  <a:moveTo>
                    <a:pt x="0" y="15"/>
                  </a:moveTo>
                  <a:lnTo>
                    <a:pt x="0" y="888"/>
                  </a:lnTo>
                  <a:lnTo>
                    <a:pt x="1" y="891"/>
                  </a:lnTo>
                  <a:lnTo>
                    <a:pt x="1" y="895"/>
                  </a:lnTo>
                  <a:lnTo>
                    <a:pt x="3" y="897"/>
                  </a:lnTo>
                  <a:lnTo>
                    <a:pt x="4" y="899"/>
                  </a:lnTo>
                  <a:lnTo>
                    <a:pt x="7" y="901"/>
                  </a:lnTo>
                  <a:lnTo>
                    <a:pt x="10" y="902"/>
                  </a:lnTo>
                  <a:lnTo>
                    <a:pt x="12" y="903"/>
                  </a:lnTo>
                  <a:lnTo>
                    <a:pt x="15" y="903"/>
                  </a:lnTo>
                  <a:lnTo>
                    <a:pt x="196" y="903"/>
                  </a:lnTo>
                  <a:lnTo>
                    <a:pt x="196" y="798"/>
                  </a:lnTo>
                  <a:lnTo>
                    <a:pt x="166" y="798"/>
                  </a:lnTo>
                  <a:lnTo>
                    <a:pt x="160" y="797"/>
                  </a:lnTo>
                  <a:lnTo>
                    <a:pt x="155" y="796"/>
                  </a:lnTo>
                  <a:lnTo>
                    <a:pt x="149" y="793"/>
                  </a:lnTo>
                  <a:lnTo>
                    <a:pt x="145" y="789"/>
                  </a:lnTo>
                  <a:lnTo>
                    <a:pt x="141" y="785"/>
                  </a:lnTo>
                  <a:lnTo>
                    <a:pt x="138" y="780"/>
                  </a:lnTo>
                  <a:lnTo>
                    <a:pt x="136" y="774"/>
                  </a:lnTo>
                  <a:lnTo>
                    <a:pt x="136" y="768"/>
                  </a:lnTo>
                  <a:lnTo>
                    <a:pt x="136" y="738"/>
                  </a:lnTo>
                  <a:lnTo>
                    <a:pt x="136" y="732"/>
                  </a:lnTo>
                  <a:lnTo>
                    <a:pt x="138" y="726"/>
                  </a:lnTo>
                  <a:lnTo>
                    <a:pt x="141" y="721"/>
                  </a:lnTo>
                  <a:lnTo>
                    <a:pt x="145" y="717"/>
                  </a:lnTo>
                  <a:lnTo>
                    <a:pt x="149" y="713"/>
                  </a:lnTo>
                  <a:lnTo>
                    <a:pt x="155" y="710"/>
                  </a:lnTo>
                  <a:lnTo>
                    <a:pt x="160" y="708"/>
                  </a:lnTo>
                  <a:lnTo>
                    <a:pt x="166" y="708"/>
                  </a:lnTo>
                  <a:lnTo>
                    <a:pt x="196" y="708"/>
                  </a:lnTo>
                  <a:lnTo>
                    <a:pt x="196" y="346"/>
                  </a:lnTo>
                  <a:lnTo>
                    <a:pt x="166" y="346"/>
                  </a:lnTo>
                  <a:lnTo>
                    <a:pt x="160" y="345"/>
                  </a:lnTo>
                  <a:lnTo>
                    <a:pt x="155" y="344"/>
                  </a:lnTo>
                  <a:lnTo>
                    <a:pt x="149" y="341"/>
                  </a:lnTo>
                  <a:lnTo>
                    <a:pt x="145" y="338"/>
                  </a:lnTo>
                  <a:lnTo>
                    <a:pt x="141" y="333"/>
                  </a:lnTo>
                  <a:lnTo>
                    <a:pt x="138" y="328"/>
                  </a:lnTo>
                  <a:lnTo>
                    <a:pt x="136" y="322"/>
                  </a:lnTo>
                  <a:lnTo>
                    <a:pt x="136" y="316"/>
                  </a:lnTo>
                  <a:lnTo>
                    <a:pt x="136" y="286"/>
                  </a:lnTo>
                  <a:lnTo>
                    <a:pt x="136" y="280"/>
                  </a:lnTo>
                  <a:lnTo>
                    <a:pt x="138" y="275"/>
                  </a:lnTo>
                  <a:lnTo>
                    <a:pt x="141" y="269"/>
                  </a:lnTo>
                  <a:lnTo>
                    <a:pt x="145" y="265"/>
                  </a:lnTo>
                  <a:lnTo>
                    <a:pt x="149" y="261"/>
                  </a:lnTo>
                  <a:lnTo>
                    <a:pt x="155" y="259"/>
                  </a:lnTo>
                  <a:lnTo>
                    <a:pt x="160" y="256"/>
                  </a:lnTo>
                  <a:lnTo>
                    <a:pt x="166" y="256"/>
                  </a:lnTo>
                  <a:lnTo>
                    <a:pt x="196" y="256"/>
                  </a:lnTo>
                  <a:lnTo>
                    <a:pt x="196" y="196"/>
                  </a:lnTo>
                  <a:lnTo>
                    <a:pt x="166" y="196"/>
                  </a:lnTo>
                  <a:lnTo>
                    <a:pt x="160" y="195"/>
                  </a:lnTo>
                  <a:lnTo>
                    <a:pt x="155" y="193"/>
                  </a:lnTo>
                  <a:lnTo>
                    <a:pt x="149" y="191"/>
                  </a:lnTo>
                  <a:lnTo>
                    <a:pt x="145" y="187"/>
                  </a:lnTo>
                  <a:lnTo>
                    <a:pt x="141" y="182"/>
                  </a:lnTo>
                  <a:lnTo>
                    <a:pt x="138" y="177"/>
                  </a:lnTo>
                  <a:lnTo>
                    <a:pt x="136" y="172"/>
                  </a:lnTo>
                  <a:lnTo>
                    <a:pt x="136" y="165"/>
                  </a:lnTo>
                  <a:lnTo>
                    <a:pt x="136" y="135"/>
                  </a:lnTo>
                  <a:lnTo>
                    <a:pt x="136" y="130"/>
                  </a:lnTo>
                  <a:lnTo>
                    <a:pt x="138" y="123"/>
                  </a:lnTo>
                  <a:lnTo>
                    <a:pt x="141" y="119"/>
                  </a:lnTo>
                  <a:lnTo>
                    <a:pt x="145" y="115"/>
                  </a:lnTo>
                  <a:lnTo>
                    <a:pt x="149" y="110"/>
                  </a:lnTo>
                  <a:lnTo>
                    <a:pt x="155" y="108"/>
                  </a:lnTo>
                  <a:lnTo>
                    <a:pt x="160" y="106"/>
                  </a:lnTo>
                  <a:lnTo>
                    <a:pt x="166" y="105"/>
                  </a:lnTo>
                  <a:lnTo>
                    <a:pt x="196" y="105"/>
                  </a:lnTo>
                  <a:lnTo>
                    <a:pt x="196" y="0"/>
                  </a:lnTo>
                  <a:lnTo>
                    <a:pt x="15" y="0"/>
                  </a:lnTo>
                  <a:lnTo>
                    <a:pt x="12" y="0"/>
                  </a:lnTo>
                  <a:lnTo>
                    <a:pt x="10" y="1"/>
                  </a:lnTo>
                  <a:lnTo>
                    <a:pt x="7" y="2"/>
                  </a:lnTo>
                  <a:lnTo>
                    <a:pt x="4" y="4"/>
                  </a:lnTo>
                  <a:lnTo>
                    <a:pt x="3" y="6"/>
                  </a:lnTo>
                  <a:lnTo>
                    <a:pt x="1" y="10"/>
                  </a:lnTo>
                  <a:lnTo>
                    <a:pt x="1" y="12"/>
                  </a:lnTo>
                  <a:lnTo>
                    <a:pt x="0" y="15"/>
                  </a:lnTo>
                  <a:lnTo>
                    <a:pt x="0"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9" name="Freeform 325">
              <a:extLst>
                <a:ext uri="{FF2B5EF4-FFF2-40B4-BE49-F238E27FC236}">
                  <a16:creationId xmlns:a16="http://schemas.microsoft.com/office/drawing/2014/main" id="{4E9C428E-133B-4690-9ED6-8917E4F1E682}"/>
                </a:ext>
              </a:extLst>
            </p:cNvPr>
            <p:cNvSpPr>
              <a:spLocks/>
            </p:cNvSpPr>
            <p:nvPr/>
          </p:nvSpPr>
          <p:spPr bwMode="auto">
            <a:xfrm>
              <a:off x="1027113" y="771525"/>
              <a:ext cx="66675" cy="287338"/>
            </a:xfrm>
            <a:custGeom>
              <a:avLst/>
              <a:gdLst>
                <a:gd name="T0" fmla="*/ 30 w 211"/>
                <a:gd name="T1" fmla="*/ 105 h 903"/>
                <a:gd name="T2" fmla="*/ 41 w 211"/>
                <a:gd name="T3" fmla="*/ 107 h 903"/>
                <a:gd name="T4" fmla="*/ 51 w 211"/>
                <a:gd name="T5" fmla="*/ 115 h 903"/>
                <a:gd name="T6" fmla="*/ 58 w 211"/>
                <a:gd name="T7" fmla="*/ 123 h 903"/>
                <a:gd name="T8" fmla="*/ 60 w 211"/>
                <a:gd name="T9" fmla="*/ 135 h 903"/>
                <a:gd name="T10" fmla="*/ 60 w 211"/>
                <a:gd name="T11" fmla="*/ 172 h 903"/>
                <a:gd name="T12" fmla="*/ 55 w 211"/>
                <a:gd name="T13" fmla="*/ 182 h 903"/>
                <a:gd name="T14" fmla="*/ 47 w 211"/>
                <a:gd name="T15" fmla="*/ 191 h 903"/>
                <a:gd name="T16" fmla="*/ 36 w 211"/>
                <a:gd name="T17" fmla="*/ 195 h 903"/>
                <a:gd name="T18" fmla="*/ 0 w 211"/>
                <a:gd name="T19" fmla="*/ 196 h 903"/>
                <a:gd name="T20" fmla="*/ 30 w 211"/>
                <a:gd name="T21" fmla="*/ 557 h 903"/>
                <a:gd name="T22" fmla="*/ 41 w 211"/>
                <a:gd name="T23" fmla="*/ 560 h 903"/>
                <a:gd name="T24" fmla="*/ 51 w 211"/>
                <a:gd name="T25" fmla="*/ 566 h 903"/>
                <a:gd name="T26" fmla="*/ 58 w 211"/>
                <a:gd name="T27" fmla="*/ 576 h 903"/>
                <a:gd name="T28" fmla="*/ 60 w 211"/>
                <a:gd name="T29" fmla="*/ 587 h 903"/>
                <a:gd name="T30" fmla="*/ 60 w 211"/>
                <a:gd name="T31" fmla="*/ 623 h 903"/>
                <a:gd name="T32" fmla="*/ 55 w 211"/>
                <a:gd name="T33" fmla="*/ 634 h 903"/>
                <a:gd name="T34" fmla="*/ 47 w 211"/>
                <a:gd name="T35" fmla="*/ 643 h 903"/>
                <a:gd name="T36" fmla="*/ 36 w 211"/>
                <a:gd name="T37" fmla="*/ 647 h 903"/>
                <a:gd name="T38" fmla="*/ 0 w 211"/>
                <a:gd name="T39" fmla="*/ 648 h 903"/>
                <a:gd name="T40" fmla="*/ 30 w 211"/>
                <a:gd name="T41" fmla="*/ 708 h 903"/>
                <a:gd name="T42" fmla="*/ 41 w 211"/>
                <a:gd name="T43" fmla="*/ 710 h 903"/>
                <a:gd name="T44" fmla="*/ 51 w 211"/>
                <a:gd name="T45" fmla="*/ 717 h 903"/>
                <a:gd name="T46" fmla="*/ 58 w 211"/>
                <a:gd name="T47" fmla="*/ 726 h 903"/>
                <a:gd name="T48" fmla="*/ 60 w 211"/>
                <a:gd name="T49" fmla="*/ 738 h 903"/>
                <a:gd name="T50" fmla="*/ 60 w 211"/>
                <a:gd name="T51" fmla="*/ 773 h 903"/>
                <a:gd name="T52" fmla="*/ 55 w 211"/>
                <a:gd name="T53" fmla="*/ 785 h 903"/>
                <a:gd name="T54" fmla="*/ 47 w 211"/>
                <a:gd name="T55" fmla="*/ 793 h 903"/>
                <a:gd name="T56" fmla="*/ 36 w 211"/>
                <a:gd name="T57" fmla="*/ 797 h 903"/>
                <a:gd name="T58" fmla="*/ 0 w 211"/>
                <a:gd name="T59" fmla="*/ 798 h 903"/>
                <a:gd name="T60" fmla="*/ 211 w 211"/>
                <a:gd name="T61" fmla="*/ 903 h 903"/>
                <a:gd name="T62" fmla="*/ 181 w 211"/>
                <a:gd name="T63" fmla="*/ 497 h 903"/>
                <a:gd name="T64" fmla="*/ 169 w 211"/>
                <a:gd name="T65" fmla="*/ 495 h 903"/>
                <a:gd name="T66" fmla="*/ 159 w 211"/>
                <a:gd name="T67" fmla="*/ 488 h 903"/>
                <a:gd name="T68" fmla="*/ 153 w 211"/>
                <a:gd name="T69" fmla="*/ 478 h 903"/>
                <a:gd name="T70" fmla="*/ 151 w 211"/>
                <a:gd name="T71" fmla="*/ 467 h 903"/>
                <a:gd name="T72" fmla="*/ 151 w 211"/>
                <a:gd name="T73" fmla="*/ 430 h 903"/>
                <a:gd name="T74" fmla="*/ 155 w 211"/>
                <a:gd name="T75" fmla="*/ 419 h 903"/>
                <a:gd name="T76" fmla="*/ 164 w 211"/>
                <a:gd name="T77" fmla="*/ 412 h 903"/>
                <a:gd name="T78" fmla="*/ 174 w 211"/>
                <a:gd name="T79" fmla="*/ 408 h 903"/>
                <a:gd name="T80" fmla="*/ 211 w 211"/>
                <a:gd name="T81" fmla="*/ 407 h 903"/>
                <a:gd name="T82" fmla="*/ 181 w 211"/>
                <a:gd name="T83" fmla="*/ 346 h 903"/>
                <a:gd name="T84" fmla="*/ 169 w 211"/>
                <a:gd name="T85" fmla="*/ 344 h 903"/>
                <a:gd name="T86" fmla="*/ 159 w 211"/>
                <a:gd name="T87" fmla="*/ 338 h 903"/>
                <a:gd name="T88" fmla="*/ 153 w 211"/>
                <a:gd name="T89" fmla="*/ 328 h 903"/>
                <a:gd name="T90" fmla="*/ 151 w 211"/>
                <a:gd name="T91" fmla="*/ 316 h 903"/>
                <a:gd name="T92" fmla="*/ 151 w 211"/>
                <a:gd name="T93" fmla="*/ 280 h 903"/>
                <a:gd name="T94" fmla="*/ 155 w 211"/>
                <a:gd name="T95" fmla="*/ 269 h 903"/>
                <a:gd name="T96" fmla="*/ 164 w 211"/>
                <a:gd name="T97" fmla="*/ 261 h 903"/>
                <a:gd name="T98" fmla="*/ 174 w 211"/>
                <a:gd name="T99" fmla="*/ 256 h 903"/>
                <a:gd name="T100" fmla="*/ 211 w 211"/>
                <a:gd name="T101" fmla="*/ 256 h 903"/>
                <a:gd name="T102" fmla="*/ 181 w 211"/>
                <a:gd name="T103" fmla="*/ 196 h 903"/>
                <a:gd name="T104" fmla="*/ 169 w 211"/>
                <a:gd name="T105" fmla="*/ 193 h 903"/>
                <a:gd name="T106" fmla="*/ 159 w 211"/>
                <a:gd name="T107" fmla="*/ 187 h 903"/>
                <a:gd name="T108" fmla="*/ 153 w 211"/>
                <a:gd name="T109" fmla="*/ 177 h 903"/>
                <a:gd name="T110" fmla="*/ 151 w 211"/>
                <a:gd name="T111" fmla="*/ 165 h 903"/>
                <a:gd name="T112" fmla="*/ 151 w 211"/>
                <a:gd name="T113" fmla="*/ 130 h 903"/>
                <a:gd name="T114" fmla="*/ 155 w 211"/>
                <a:gd name="T115" fmla="*/ 119 h 903"/>
                <a:gd name="T116" fmla="*/ 164 w 211"/>
                <a:gd name="T117" fmla="*/ 110 h 903"/>
                <a:gd name="T118" fmla="*/ 174 w 211"/>
                <a:gd name="T119" fmla="*/ 106 h 903"/>
                <a:gd name="T120" fmla="*/ 211 w 211"/>
                <a:gd name="T121" fmla="*/ 105 h 903"/>
                <a:gd name="T122" fmla="*/ 0 w 211"/>
                <a:gd name="T123" fmla="*/ 0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11" h="903">
                  <a:moveTo>
                    <a:pt x="0" y="105"/>
                  </a:moveTo>
                  <a:lnTo>
                    <a:pt x="30" y="105"/>
                  </a:lnTo>
                  <a:lnTo>
                    <a:pt x="36" y="106"/>
                  </a:lnTo>
                  <a:lnTo>
                    <a:pt x="41" y="107"/>
                  </a:lnTo>
                  <a:lnTo>
                    <a:pt x="47" y="110"/>
                  </a:lnTo>
                  <a:lnTo>
                    <a:pt x="51" y="115"/>
                  </a:lnTo>
                  <a:lnTo>
                    <a:pt x="55" y="119"/>
                  </a:lnTo>
                  <a:lnTo>
                    <a:pt x="58" y="123"/>
                  </a:lnTo>
                  <a:lnTo>
                    <a:pt x="60" y="130"/>
                  </a:lnTo>
                  <a:lnTo>
                    <a:pt x="60" y="135"/>
                  </a:lnTo>
                  <a:lnTo>
                    <a:pt x="60" y="165"/>
                  </a:lnTo>
                  <a:lnTo>
                    <a:pt x="60" y="172"/>
                  </a:lnTo>
                  <a:lnTo>
                    <a:pt x="58" y="177"/>
                  </a:lnTo>
                  <a:lnTo>
                    <a:pt x="55" y="182"/>
                  </a:lnTo>
                  <a:lnTo>
                    <a:pt x="51" y="187"/>
                  </a:lnTo>
                  <a:lnTo>
                    <a:pt x="47" y="191"/>
                  </a:lnTo>
                  <a:lnTo>
                    <a:pt x="41" y="193"/>
                  </a:lnTo>
                  <a:lnTo>
                    <a:pt x="36" y="195"/>
                  </a:lnTo>
                  <a:lnTo>
                    <a:pt x="30" y="196"/>
                  </a:lnTo>
                  <a:lnTo>
                    <a:pt x="0" y="196"/>
                  </a:lnTo>
                  <a:lnTo>
                    <a:pt x="0" y="557"/>
                  </a:lnTo>
                  <a:lnTo>
                    <a:pt x="30" y="557"/>
                  </a:lnTo>
                  <a:lnTo>
                    <a:pt x="36" y="558"/>
                  </a:lnTo>
                  <a:lnTo>
                    <a:pt x="41" y="560"/>
                  </a:lnTo>
                  <a:lnTo>
                    <a:pt x="47" y="562"/>
                  </a:lnTo>
                  <a:lnTo>
                    <a:pt x="51" y="566"/>
                  </a:lnTo>
                  <a:lnTo>
                    <a:pt x="55" y="571"/>
                  </a:lnTo>
                  <a:lnTo>
                    <a:pt x="58" y="576"/>
                  </a:lnTo>
                  <a:lnTo>
                    <a:pt x="60" y="581"/>
                  </a:lnTo>
                  <a:lnTo>
                    <a:pt x="60" y="587"/>
                  </a:lnTo>
                  <a:lnTo>
                    <a:pt x="60" y="618"/>
                  </a:lnTo>
                  <a:lnTo>
                    <a:pt x="60" y="623"/>
                  </a:lnTo>
                  <a:lnTo>
                    <a:pt x="58" y="629"/>
                  </a:lnTo>
                  <a:lnTo>
                    <a:pt x="55" y="634"/>
                  </a:lnTo>
                  <a:lnTo>
                    <a:pt x="51" y="638"/>
                  </a:lnTo>
                  <a:lnTo>
                    <a:pt x="47" y="643"/>
                  </a:lnTo>
                  <a:lnTo>
                    <a:pt x="41" y="645"/>
                  </a:lnTo>
                  <a:lnTo>
                    <a:pt x="36" y="647"/>
                  </a:lnTo>
                  <a:lnTo>
                    <a:pt x="30" y="648"/>
                  </a:lnTo>
                  <a:lnTo>
                    <a:pt x="0" y="648"/>
                  </a:lnTo>
                  <a:lnTo>
                    <a:pt x="0" y="708"/>
                  </a:lnTo>
                  <a:lnTo>
                    <a:pt x="30" y="708"/>
                  </a:lnTo>
                  <a:lnTo>
                    <a:pt x="36" y="708"/>
                  </a:lnTo>
                  <a:lnTo>
                    <a:pt x="41" y="710"/>
                  </a:lnTo>
                  <a:lnTo>
                    <a:pt x="47" y="712"/>
                  </a:lnTo>
                  <a:lnTo>
                    <a:pt x="51" y="717"/>
                  </a:lnTo>
                  <a:lnTo>
                    <a:pt x="55" y="721"/>
                  </a:lnTo>
                  <a:lnTo>
                    <a:pt x="58" y="726"/>
                  </a:lnTo>
                  <a:lnTo>
                    <a:pt x="60" y="732"/>
                  </a:lnTo>
                  <a:lnTo>
                    <a:pt x="60" y="738"/>
                  </a:lnTo>
                  <a:lnTo>
                    <a:pt x="60" y="768"/>
                  </a:lnTo>
                  <a:lnTo>
                    <a:pt x="60" y="773"/>
                  </a:lnTo>
                  <a:lnTo>
                    <a:pt x="58" y="780"/>
                  </a:lnTo>
                  <a:lnTo>
                    <a:pt x="55" y="785"/>
                  </a:lnTo>
                  <a:lnTo>
                    <a:pt x="51" y="789"/>
                  </a:lnTo>
                  <a:lnTo>
                    <a:pt x="47" y="793"/>
                  </a:lnTo>
                  <a:lnTo>
                    <a:pt x="41" y="796"/>
                  </a:lnTo>
                  <a:lnTo>
                    <a:pt x="36" y="797"/>
                  </a:lnTo>
                  <a:lnTo>
                    <a:pt x="30" y="798"/>
                  </a:lnTo>
                  <a:lnTo>
                    <a:pt x="0" y="798"/>
                  </a:lnTo>
                  <a:lnTo>
                    <a:pt x="0" y="903"/>
                  </a:lnTo>
                  <a:lnTo>
                    <a:pt x="211" y="903"/>
                  </a:lnTo>
                  <a:lnTo>
                    <a:pt x="211" y="497"/>
                  </a:lnTo>
                  <a:lnTo>
                    <a:pt x="181" y="497"/>
                  </a:lnTo>
                  <a:lnTo>
                    <a:pt x="174" y="497"/>
                  </a:lnTo>
                  <a:lnTo>
                    <a:pt x="169" y="495"/>
                  </a:lnTo>
                  <a:lnTo>
                    <a:pt x="164" y="491"/>
                  </a:lnTo>
                  <a:lnTo>
                    <a:pt x="159" y="488"/>
                  </a:lnTo>
                  <a:lnTo>
                    <a:pt x="155" y="484"/>
                  </a:lnTo>
                  <a:lnTo>
                    <a:pt x="153" y="478"/>
                  </a:lnTo>
                  <a:lnTo>
                    <a:pt x="151" y="473"/>
                  </a:lnTo>
                  <a:lnTo>
                    <a:pt x="151" y="467"/>
                  </a:lnTo>
                  <a:lnTo>
                    <a:pt x="151" y="437"/>
                  </a:lnTo>
                  <a:lnTo>
                    <a:pt x="151" y="430"/>
                  </a:lnTo>
                  <a:lnTo>
                    <a:pt x="153" y="425"/>
                  </a:lnTo>
                  <a:lnTo>
                    <a:pt x="155" y="419"/>
                  </a:lnTo>
                  <a:lnTo>
                    <a:pt x="159" y="415"/>
                  </a:lnTo>
                  <a:lnTo>
                    <a:pt x="164" y="412"/>
                  </a:lnTo>
                  <a:lnTo>
                    <a:pt x="169" y="409"/>
                  </a:lnTo>
                  <a:lnTo>
                    <a:pt x="174" y="408"/>
                  </a:lnTo>
                  <a:lnTo>
                    <a:pt x="181" y="407"/>
                  </a:lnTo>
                  <a:lnTo>
                    <a:pt x="211" y="407"/>
                  </a:lnTo>
                  <a:lnTo>
                    <a:pt x="211" y="346"/>
                  </a:lnTo>
                  <a:lnTo>
                    <a:pt x="181" y="346"/>
                  </a:lnTo>
                  <a:lnTo>
                    <a:pt x="174" y="345"/>
                  </a:lnTo>
                  <a:lnTo>
                    <a:pt x="169" y="344"/>
                  </a:lnTo>
                  <a:lnTo>
                    <a:pt x="164" y="341"/>
                  </a:lnTo>
                  <a:lnTo>
                    <a:pt x="159" y="338"/>
                  </a:lnTo>
                  <a:lnTo>
                    <a:pt x="155" y="333"/>
                  </a:lnTo>
                  <a:lnTo>
                    <a:pt x="153" y="328"/>
                  </a:lnTo>
                  <a:lnTo>
                    <a:pt x="151" y="322"/>
                  </a:lnTo>
                  <a:lnTo>
                    <a:pt x="151" y="316"/>
                  </a:lnTo>
                  <a:lnTo>
                    <a:pt x="151" y="286"/>
                  </a:lnTo>
                  <a:lnTo>
                    <a:pt x="151" y="280"/>
                  </a:lnTo>
                  <a:lnTo>
                    <a:pt x="153" y="275"/>
                  </a:lnTo>
                  <a:lnTo>
                    <a:pt x="155" y="269"/>
                  </a:lnTo>
                  <a:lnTo>
                    <a:pt x="159" y="265"/>
                  </a:lnTo>
                  <a:lnTo>
                    <a:pt x="164" y="261"/>
                  </a:lnTo>
                  <a:lnTo>
                    <a:pt x="169" y="259"/>
                  </a:lnTo>
                  <a:lnTo>
                    <a:pt x="174" y="256"/>
                  </a:lnTo>
                  <a:lnTo>
                    <a:pt x="181" y="256"/>
                  </a:lnTo>
                  <a:lnTo>
                    <a:pt x="211" y="256"/>
                  </a:lnTo>
                  <a:lnTo>
                    <a:pt x="211" y="196"/>
                  </a:lnTo>
                  <a:lnTo>
                    <a:pt x="181" y="196"/>
                  </a:lnTo>
                  <a:lnTo>
                    <a:pt x="174" y="195"/>
                  </a:lnTo>
                  <a:lnTo>
                    <a:pt x="169" y="193"/>
                  </a:lnTo>
                  <a:lnTo>
                    <a:pt x="164" y="191"/>
                  </a:lnTo>
                  <a:lnTo>
                    <a:pt x="159" y="187"/>
                  </a:lnTo>
                  <a:lnTo>
                    <a:pt x="155" y="182"/>
                  </a:lnTo>
                  <a:lnTo>
                    <a:pt x="153" y="177"/>
                  </a:lnTo>
                  <a:lnTo>
                    <a:pt x="151" y="172"/>
                  </a:lnTo>
                  <a:lnTo>
                    <a:pt x="151" y="165"/>
                  </a:lnTo>
                  <a:lnTo>
                    <a:pt x="151" y="135"/>
                  </a:lnTo>
                  <a:lnTo>
                    <a:pt x="151" y="130"/>
                  </a:lnTo>
                  <a:lnTo>
                    <a:pt x="153" y="123"/>
                  </a:lnTo>
                  <a:lnTo>
                    <a:pt x="155" y="119"/>
                  </a:lnTo>
                  <a:lnTo>
                    <a:pt x="159" y="115"/>
                  </a:lnTo>
                  <a:lnTo>
                    <a:pt x="164" y="110"/>
                  </a:lnTo>
                  <a:lnTo>
                    <a:pt x="169" y="108"/>
                  </a:lnTo>
                  <a:lnTo>
                    <a:pt x="174" y="106"/>
                  </a:lnTo>
                  <a:lnTo>
                    <a:pt x="181" y="105"/>
                  </a:lnTo>
                  <a:lnTo>
                    <a:pt x="211" y="105"/>
                  </a:lnTo>
                  <a:lnTo>
                    <a:pt x="211" y="0"/>
                  </a:lnTo>
                  <a:lnTo>
                    <a:pt x="0" y="0"/>
                  </a:lnTo>
                  <a:lnTo>
                    <a:pt x="0"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0" name="Freeform 326">
              <a:extLst>
                <a:ext uri="{FF2B5EF4-FFF2-40B4-BE49-F238E27FC236}">
                  <a16:creationId xmlns:a16="http://schemas.microsoft.com/office/drawing/2014/main" id="{505F0C26-0335-4A1D-AA0D-8C830A4F0DE4}"/>
                </a:ext>
              </a:extLst>
            </p:cNvPr>
            <p:cNvSpPr>
              <a:spLocks/>
            </p:cNvSpPr>
            <p:nvPr/>
          </p:nvSpPr>
          <p:spPr bwMode="auto">
            <a:xfrm>
              <a:off x="949325" y="771525"/>
              <a:ext cx="68263" cy="287338"/>
            </a:xfrm>
            <a:custGeom>
              <a:avLst/>
              <a:gdLst>
                <a:gd name="T0" fmla="*/ 30 w 211"/>
                <a:gd name="T1" fmla="*/ 105 h 903"/>
                <a:gd name="T2" fmla="*/ 42 w 211"/>
                <a:gd name="T3" fmla="*/ 107 h 903"/>
                <a:gd name="T4" fmla="*/ 52 w 211"/>
                <a:gd name="T5" fmla="*/ 115 h 903"/>
                <a:gd name="T6" fmla="*/ 58 w 211"/>
                <a:gd name="T7" fmla="*/ 123 h 903"/>
                <a:gd name="T8" fmla="*/ 60 w 211"/>
                <a:gd name="T9" fmla="*/ 135 h 903"/>
                <a:gd name="T10" fmla="*/ 59 w 211"/>
                <a:gd name="T11" fmla="*/ 172 h 903"/>
                <a:gd name="T12" fmla="*/ 55 w 211"/>
                <a:gd name="T13" fmla="*/ 182 h 903"/>
                <a:gd name="T14" fmla="*/ 47 w 211"/>
                <a:gd name="T15" fmla="*/ 191 h 903"/>
                <a:gd name="T16" fmla="*/ 36 w 211"/>
                <a:gd name="T17" fmla="*/ 195 h 903"/>
                <a:gd name="T18" fmla="*/ 0 w 211"/>
                <a:gd name="T19" fmla="*/ 196 h 903"/>
                <a:gd name="T20" fmla="*/ 30 w 211"/>
                <a:gd name="T21" fmla="*/ 256 h 903"/>
                <a:gd name="T22" fmla="*/ 42 w 211"/>
                <a:gd name="T23" fmla="*/ 259 h 903"/>
                <a:gd name="T24" fmla="*/ 52 w 211"/>
                <a:gd name="T25" fmla="*/ 265 h 903"/>
                <a:gd name="T26" fmla="*/ 58 w 211"/>
                <a:gd name="T27" fmla="*/ 275 h 903"/>
                <a:gd name="T28" fmla="*/ 60 w 211"/>
                <a:gd name="T29" fmla="*/ 286 h 903"/>
                <a:gd name="T30" fmla="*/ 59 w 211"/>
                <a:gd name="T31" fmla="*/ 322 h 903"/>
                <a:gd name="T32" fmla="*/ 55 w 211"/>
                <a:gd name="T33" fmla="*/ 333 h 903"/>
                <a:gd name="T34" fmla="*/ 47 w 211"/>
                <a:gd name="T35" fmla="*/ 341 h 903"/>
                <a:gd name="T36" fmla="*/ 36 w 211"/>
                <a:gd name="T37" fmla="*/ 345 h 903"/>
                <a:gd name="T38" fmla="*/ 0 w 211"/>
                <a:gd name="T39" fmla="*/ 346 h 903"/>
                <a:gd name="T40" fmla="*/ 30 w 211"/>
                <a:gd name="T41" fmla="*/ 708 h 903"/>
                <a:gd name="T42" fmla="*/ 42 w 211"/>
                <a:gd name="T43" fmla="*/ 710 h 903"/>
                <a:gd name="T44" fmla="*/ 52 w 211"/>
                <a:gd name="T45" fmla="*/ 717 h 903"/>
                <a:gd name="T46" fmla="*/ 58 w 211"/>
                <a:gd name="T47" fmla="*/ 726 h 903"/>
                <a:gd name="T48" fmla="*/ 60 w 211"/>
                <a:gd name="T49" fmla="*/ 738 h 903"/>
                <a:gd name="T50" fmla="*/ 59 w 211"/>
                <a:gd name="T51" fmla="*/ 773 h 903"/>
                <a:gd name="T52" fmla="*/ 55 w 211"/>
                <a:gd name="T53" fmla="*/ 785 h 903"/>
                <a:gd name="T54" fmla="*/ 47 w 211"/>
                <a:gd name="T55" fmla="*/ 793 h 903"/>
                <a:gd name="T56" fmla="*/ 36 w 211"/>
                <a:gd name="T57" fmla="*/ 797 h 903"/>
                <a:gd name="T58" fmla="*/ 0 w 211"/>
                <a:gd name="T59" fmla="*/ 798 h 903"/>
                <a:gd name="T60" fmla="*/ 211 w 211"/>
                <a:gd name="T61" fmla="*/ 903 h 903"/>
                <a:gd name="T62" fmla="*/ 181 w 211"/>
                <a:gd name="T63" fmla="*/ 798 h 903"/>
                <a:gd name="T64" fmla="*/ 169 w 211"/>
                <a:gd name="T65" fmla="*/ 796 h 903"/>
                <a:gd name="T66" fmla="*/ 159 w 211"/>
                <a:gd name="T67" fmla="*/ 789 h 903"/>
                <a:gd name="T68" fmla="*/ 153 w 211"/>
                <a:gd name="T69" fmla="*/ 780 h 903"/>
                <a:gd name="T70" fmla="*/ 151 w 211"/>
                <a:gd name="T71" fmla="*/ 768 h 903"/>
                <a:gd name="T72" fmla="*/ 152 w 211"/>
                <a:gd name="T73" fmla="*/ 732 h 903"/>
                <a:gd name="T74" fmla="*/ 156 w 211"/>
                <a:gd name="T75" fmla="*/ 721 h 903"/>
                <a:gd name="T76" fmla="*/ 164 w 211"/>
                <a:gd name="T77" fmla="*/ 713 h 903"/>
                <a:gd name="T78" fmla="*/ 175 w 211"/>
                <a:gd name="T79" fmla="*/ 708 h 903"/>
                <a:gd name="T80" fmla="*/ 211 w 211"/>
                <a:gd name="T81" fmla="*/ 708 h 903"/>
                <a:gd name="T82" fmla="*/ 181 w 211"/>
                <a:gd name="T83" fmla="*/ 648 h 903"/>
                <a:gd name="T84" fmla="*/ 169 w 211"/>
                <a:gd name="T85" fmla="*/ 645 h 903"/>
                <a:gd name="T86" fmla="*/ 159 w 211"/>
                <a:gd name="T87" fmla="*/ 638 h 903"/>
                <a:gd name="T88" fmla="*/ 153 w 211"/>
                <a:gd name="T89" fmla="*/ 629 h 903"/>
                <a:gd name="T90" fmla="*/ 151 w 211"/>
                <a:gd name="T91" fmla="*/ 618 h 903"/>
                <a:gd name="T92" fmla="*/ 152 w 211"/>
                <a:gd name="T93" fmla="*/ 581 h 903"/>
                <a:gd name="T94" fmla="*/ 156 w 211"/>
                <a:gd name="T95" fmla="*/ 571 h 903"/>
                <a:gd name="T96" fmla="*/ 164 w 211"/>
                <a:gd name="T97" fmla="*/ 562 h 903"/>
                <a:gd name="T98" fmla="*/ 175 w 211"/>
                <a:gd name="T99" fmla="*/ 558 h 903"/>
                <a:gd name="T100" fmla="*/ 211 w 211"/>
                <a:gd name="T101" fmla="*/ 557 h 903"/>
                <a:gd name="T102" fmla="*/ 181 w 211"/>
                <a:gd name="T103" fmla="*/ 196 h 903"/>
                <a:gd name="T104" fmla="*/ 169 w 211"/>
                <a:gd name="T105" fmla="*/ 193 h 903"/>
                <a:gd name="T106" fmla="*/ 159 w 211"/>
                <a:gd name="T107" fmla="*/ 187 h 903"/>
                <a:gd name="T108" fmla="*/ 153 w 211"/>
                <a:gd name="T109" fmla="*/ 177 h 903"/>
                <a:gd name="T110" fmla="*/ 151 w 211"/>
                <a:gd name="T111" fmla="*/ 165 h 903"/>
                <a:gd name="T112" fmla="*/ 152 w 211"/>
                <a:gd name="T113" fmla="*/ 130 h 903"/>
                <a:gd name="T114" fmla="*/ 156 w 211"/>
                <a:gd name="T115" fmla="*/ 119 h 903"/>
                <a:gd name="T116" fmla="*/ 164 w 211"/>
                <a:gd name="T117" fmla="*/ 110 h 903"/>
                <a:gd name="T118" fmla="*/ 175 w 211"/>
                <a:gd name="T119" fmla="*/ 106 h 903"/>
                <a:gd name="T120" fmla="*/ 211 w 211"/>
                <a:gd name="T121" fmla="*/ 105 h 903"/>
                <a:gd name="T122" fmla="*/ 0 w 211"/>
                <a:gd name="T123" fmla="*/ 0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11" h="903">
                  <a:moveTo>
                    <a:pt x="0" y="105"/>
                  </a:moveTo>
                  <a:lnTo>
                    <a:pt x="30" y="105"/>
                  </a:lnTo>
                  <a:lnTo>
                    <a:pt x="36" y="106"/>
                  </a:lnTo>
                  <a:lnTo>
                    <a:pt x="42" y="107"/>
                  </a:lnTo>
                  <a:lnTo>
                    <a:pt x="47" y="110"/>
                  </a:lnTo>
                  <a:lnTo>
                    <a:pt x="52" y="115"/>
                  </a:lnTo>
                  <a:lnTo>
                    <a:pt x="55" y="119"/>
                  </a:lnTo>
                  <a:lnTo>
                    <a:pt x="58" y="123"/>
                  </a:lnTo>
                  <a:lnTo>
                    <a:pt x="59" y="130"/>
                  </a:lnTo>
                  <a:lnTo>
                    <a:pt x="60" y="135"/>
                  </a:lnTo>
                  <a:lnTo>
                    <a:pt x="60" y="165"/>
                  </a:lnTo>
                  <a:lnTo>
                    <a:pt x="59" y="172"/>
                  </a:lnTo>
                  <a:lnTo>
                    <a:pt x="58" y="177"/>
                  </a:lnTo>
                  <a:lnTo>
                    <a:pt x="55" y="182"/>
                  </a:lnTo>
                  <a:lnTo>
                    <a:pt x="52" y="187"/>
                  </a:lnTo>
                  <a:lnTo>
                    <a:pt x="47" y="191"/>
                  </a:lnTo>
                  <a:lnTo>
                    <a:pt x="42" y="193"/>
                  </a:lnTo>
                  <a:lnTo>
                    <a:pt x="36" y="195"/>
                  </a:lnTo>
                  <a:lnTo>
                    <a:pt x="30" y="196"/>
                  </a:lnTo>
                  <a:lnTo>
                    <a:pt x="0" y="196"/>
                  </a:lnTo>
                  <a:lnTo>
                    <a:pt x="0" y="256"/>
                  </a:lnTo>
                  <a:lnTo>
                    <a:pt x="30" y="256"/>
                  </a:lnTo>
                  <a:lnTo>
                    <a:pt x="36" y="256"/>
                  </a:lnTo>
                  <a:lnTo>
                    <a:pt x="42" y="259"/>
                  </a:lnTo>
                  <a:lnTo>
                    <a:pt x="47" y="261"/>
                  </a:lnTo>
                  <a:lnTo>
                    <a:pt x="52" y="265"/>
                  </a:lnTo>
                  <a:lnTo>
                    <a:pt x="55" y="269"/>
                  </a:lnTo>
                  <a:lnTo>
                    <a:pt x="58" y="275"/>
                  </a:lnTo>
                  <a:lnTo>
                    <a:pt x="59" y="280"/>
                  </a:lnTo>
                  <a:lnTo>
                    <a:pt x="60" y="286"/>
                  </a:lnTo>
                  <a:lnTo>
                    <a:pt x="60" y="316"/>
                  </a:lnTo>
                  <a:lnTo>
                    <a:pt x="59" y="322"/>
                  </a:lnTo>
                  <a:lnTo>
                    <a:pt x="58" y="328"/>
                  </a:lnTo>
                  <a:lnTo>
                    <a:pt x="55" y="333"/>
                  </a:lnTo>
                  <a:lnTo>
                    <a:pt x="52" y="338"/>
                  </a:lnTo>
                  <a:lnTo>
                    <a:pt x="47" y="341"/>
                  </a:lnTo>
                  <a:lnTo>
                    <a:pt x="42" y="344"/>
                  </a:lnTo>
                  <a:lnTo>
                    <a:pt x="36" y="345"/>
                  </a:lnTo>
                  <a:lnTo>
                    <a:pt x="30" y="346"/>
                  </a:lnTo>
                  <a:lnTo>
                    <a:pt x="0" y="346"/>
                  </a:lnTo>
                  <a:lnTo>
                    <a:pt x="0" y="708"/>
                  </a:lnTo>
                  <a:lnTo>
                    <a:pt x="30" y="708"/>
                  </a:lnTo>
                  <a:lnTo>
                    <a:pt x="36" y="708"/>
                  </a:lnTo>
                  <a:lnTo>
                    <a:pt x="42" y="710"/>
                  </a:lnTo>
                  <a:lnTo>
                    <a:pt x="47" y="712"/>
                  </a:lnTo>
                  <a:lnTo>
                    <a:pt x="52" y="717"/>
                  </a:lnTo>
                  <a:lnTo>
                    <a:pt x="55" y="721"/>
                  </a:lnTo>
                  <a:lnTo>
                    <a:pt x="58" y="726"/>
                  </a:lnTo>
                  <a:lnTo>
                    <a:pt x="59" y="732"/>
                  </a:lnTo>
                  <a:lnTo>
                    <a:pt x="60" y="738"/>
                  </a:lnTo>
                  <a:lnTo>
                    <a:pt x="60" y="768"/>
                  </a:lnTo>
                  <a:lnTo>
                    <a:pt x="59" y="773"/>
                  </a:lnTo>
                  <a:lnTo>
                    <a:pt x="58" y="780"/>
                  </a:lnTo>
                  <a:lnTo>
                    <a:pt x="55" y="785"/>
                  </a:lnTo>
                  <a:lnTo>
                    <a:pt x="52" y="789"/>
                  </a:lnTo>
                  <a:lnTo>
                    <a:pt x="47" y="793"/>
                  </a:lnTo>
                  <a:lnTo>
                    <a:pt x="42" y="796"/>
                  </a:lnTo>
                  <a:lnTo>
                    <a:pt x="36" y="797"/>
                  </a:lnTo>
                  <a:lnTo>
                    <a:pt x="30" y="798"/>
                  </a:lnTo>
                  <a:lnTo>
                    <a:pt x="0" y="798"/>
                  </a:lnTo>
                  <a:lnTo>
                    <a:pt x="0" y="903"/>
                  </a:lnTo>
                  <a:lnTo>
                    <a:pt x="211" y="903"/>
                  </a:lnTo>
                  <a:lnTo>
                    <a:pt x="211" y="798"/>
                  </a:lnTo>
                  <a:lnTo>
                    <a:pt x="181" y="798"/>
                  </a:lnTo>
                  <a:lnTo>
                    <a:pt x="175" y="797"/>
                  </a:lnTo>
                  <a:lnTo>
                    <a:pt x="169" y="796"/>
                  </a:lnTo>
                  <a:lnTo>
                    <a:pt x="164" y="793"/>
                  </a:lnTo>
                  <a:lnTo>
                    <a:pt x="159" y="789"/>
                  </a:lnTo>
                  <a:lnTo>
                    <a:pt x="156" y="785"/>
                  </a:lnTo>
                  <a:lnTo>
                    <a:pt x="153" y="780"/>
                  </a:lnTo>
                  <a:lnTo>
                    <a:pt x="152" y="774"/>
                  </a:lnTo>
                  <a:lnTo>
                    <a:pt x="151" y="768"/>
                  </a:lnTo>
                  <a:lnTo>
                    <a:pt x="151" y="738"/>
                  </a:lnTo>
                  <a:lnTo>
                    <a:pt x="152" y="732"/>
                  </a:lnTo>
                  <a:lnTo>
                    <a:pt x="153" y="726"/>
                  </a:lnTo>
                  <a:lnTo>
                    <a:pt x="156" y="721"/>
                  </a:lnTo>
                  <a:lnTo>
                    <a:pt x="159" y="717"/>
                  </a:lnTo>
                  <a:lnTo>
                    <a:pt x="164" y="713"/>
                  </a:lnTo>
                  <a:lnTo>
                    <a:pt x="169" y="710"/>
                  </a:lnTo>
                  <a:lnTo>
                    <a:pt x="175" y="708"/>
                  </a:lnTo>
                  <a:lnTo>
                    <a:pt x="181" y="708"/>
                  </a:lnTo>
                  <a:lnTo>
                    <a:pt x="211" y="708"/>
                  </a:lnTo>
                  <a:lnTo>
                    <a:pt x="211" y="648"/>
                  </a:lnTo>
                  <a:lnTo>
                    <a:pt x="181" y="648"/>
                  </a:lnTo>
                  <a:lnTo>
                    <a:pt x="175" y="647"/>
                  </a:lnTo>
                  <a:lnTo>
                    <a:pt x="169" y="645"/>
                  </a:lnTo>
                  <a:lnTo>
                    <a:pt x="164" y="643"/>
                  </a:lnTo>
                  <a:lnTo>
                    <a:pt x="159" y="638"/>
                  </a:lnTo>
                  <a:lnTo>
                    <a:pt x="156" y="634"/>
                  </a:lnTo>
                  <a:lnTo>
                    <a:pt x="153" y="629"/>
                  </a:lnTo>
                  <a:lnTo>
                    <a:pt x="152" y="623"/>
                  </a:lnTo>
                  <a:lnTo>
                    <a:pt x="151" y="618"/>
                  </a:lnTo>
                  <a:lnTo>
                    <a:pt x="151" y="587"/>
                  </a:lnTo>
                  <a:lnTo>
                    <a:pt x="152" y="581"/>
                  </a:lnTo>
                  <a:lnTo>
                    <a:pt x="153" y="576"/>
                  </a:lnTo>
                  <a:lnTo>
                    <a:pt x="156" y="571"/>
                  </a:lnTo>
                  <a:lnTo>
                    <a:pt x="159" y="566"/>
                  </a:lnTo>
                  <a:lnTo>
                    <a:pt x="164" y="562"/>
                  </a:lnTo>
                  <a:lnTo>
                    <a:pt x="169" y="560"/>
                  </a:lnTo>
                  <a:lnTo>
                    <a:pt x="175" y="558"/>
                  </a:lnTo>
                  <a:lnTo>
                    <a:pt x="181" y="557"/>
                  </a:lnTo>
                  <a:lnTo>
                    <a:pt x="211" y="557"/>
                  </a:lnTo>
                  <a:lnTo>
                    <a:pt x="211" y="196"/>
                  </a:lnTo>
                  <a:lnTo>
                    <a:pt x="181" y="196"/>
                  </a:lnTo>
                  <a:lnTo>
                    <a:pt x="175" y="195"/>
                  </a:lnTo>
                  <a:lnTo>
                    <a:pt x="169" y="193"/>
                  </a:lnTo>
                  <a:lnTo>
                    <a:pt x="164" y="191"/>
                  </a:lnTo>
                  <a:lnTo>
                    <a:pt x="159" y="187"/>
                  </a:lnTo>
                  <a:lnTo>
                    <a:pt x="156" y="182"/>
                  </a:lnTo>
                  <a:lnTo>
                    <a:pt x="153" y="177"/>
                  </a:lnTo>
                  <a:lnTo>
                    <a:pt x="152" y="172"/>
                  </a:lnTo>
                  <a:lnTo>
                    <a:pt x="151" y="165"/>
                  </a:lnTo>
                  <a:lnTo>
                    <a:pt x="151" y="135"/>
                  </a:lnTo>
                  <a:lnTo>
                    <a:pt x="152" y="130"/>
                  </a:lnTo>
                  <a:lnTo>
                    <a:pt x="153" y="123"/>
                  </a:lnTo>
                  <a:lnTo>
                    <a:pt x="156" y="119"/>
                  </a:lnTo>
                  <a:lnTo>
                    <a:pt x="159" y="115"/>
                  </a:lnTo>
                  <a:lnTo>
                    <a:pt x="164" y="110"/>
                  </a:lnTo>
                  <a:lnTo>
                    <a:pt x="169" y="108"/>
                  </a:lnTo>
                  <a:lnTo>
                    <a:pt x="175" y="106"/>
                  </a:lnTo>
                  <a:lnTo>
                    <a:pt x="181" y="105"/>
                  </a:lnTo>
                  <a:lnTo>
                    <a:pt x="211" y="105"/>
                  </a:lnTo>
                  <a:lnTo>
                    <a:pt x="211" y="0"/>
                  </a:lnTo>
                  <a:lnTo>
                    <a:pt x="0" y="0"/>
                  </a:lnTo>
                  <a:lnTo>
                    <a:pt x="0"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1" name="Freeform 327">
              <a:extLst>
                <a:ext uri="{FF2B5EF4-FFF2-40B4-BE49-F238E27FC236}">
                  <a16:creationId xmlns:a16="http://schemas.microsoft.com/office/drawing/2014/main" id="{EE66CB30-F704-45C9-BA83-17BA7DC13889}"/>
                </a:ext>
              </a:extLst>
            </p:cNvPr>
            <p:cNvSpPr>
              <a:spLocks/>
            </p:cNvSpPr>
            <p:nvPr/>
          </p:nvSpPr>
          <p:spPr bwMode="auto">
            <a:xfrm>
              <a:off x="1103313" y="771525"/>
              <a:ext cx="61913" cy="287338"/>
            </a:xfrm>
            <a:custGeom>
              <a:avLst/>
              <a:gdLst>
                <a:gd name="T0" fmla="*/ 0 w 195"/>
                <a:gd name="T1" fmla="*/ 0 h 903"/>
                <a:gd name="T2" fmla="*/ 30 w 195"/>
                <a:gd name="T3" fmla="*/ 105 h 903"/>
                <a:gd name="T4" fmla="*/ 42 w 195"/>
                <a:gd name="T5" fmla="*/ 107 h 903"/>
                <a:gd name="T6" fmla="*/ 51 w 195"/>
                <a:gd name="T7" fmla="*/ 115 h 903"/>
                <a:gd name="T8" fmla="*/ 58 w 195"/>
                <a:gd name="T9" fmla="*/ 123 h 903"/>
                <a:gd name="T10" fmla="*/ 60 w 195"/>
                <a:gd name="T11" fmla="*/ 135 h 903"/>
                <a:gd name="T12" fmla="*/ 59 w 195"/>
                <a:gd name="T13" fmla="*/ 172 h 903"/>
                <a:gd name="T14" fmla="*/ 55 w 195"/>
                <a:gd name="T15" fmla="*/ 182 h 903"/>
                <a:gd name="T16" fmla="*/ 47 w 195"/>
                <a:gd name="T17" fmla="*/ 191 h 903"/>
                <a:gd name="T18" fmla="*/ 36 w 195"/>
                <a:gd name="T19" fmla="*/ 195 h 903"/>
                <a:gd name="T20" fmla="*/ 0 w 195"/>
                <a:gd name="T21" fmla="*/ 196 h 903"/>
                <a:gd name="T22" fmla="*/ 30 w 195"/>
                <a:gd name="T23" fmla="*/ 256 h 903"/>
                <a:gd name="T24" fmla="*/ 42 w 195"/>
                <a:gd name="T25" fmla="*/ 259 h 903"/>
                <a:gd name="T26" fmla="*/ 51 w 195"/>
                <a:gd name="T27" fmla="*/ 265 h 903"/>
                <a:gd name="T28" fmla="*/ 58 w 195"/>
                <a:gd name="T29" fmla="*/ 275 h 903"/>
                <a:gd name="T30" fmla="*/ 60 w 195"/>
                <a:gd name="T31" fmla="*/ 286 h 903"/>
                <a:gd name="T32" fmla="*/ 59 w 195"/>
                <a:gd name="T33" fmla="*/ 322 h 903"/>
                <a:gd name="T34" fmla="*/ 55 w 195"/>
                <a:gd name="T35" fmla="*/ 333 h 903"/>
                <a:gd name="T36" fmla="*/ 47 w 195"/>
                <a:gd name="T37" fmla="*/ 341 h 903"/>
                <a:gd name="T38" fmla="*/ 36 w 195"/>
                <a:gd name="T39" fmla="*/ 345 h 903"/>
                <a:gd name="T40" fmla="*/ 0 w 195"/>
                <a:gd name="T41" fmla="*/ 346 h 903"/>
                <a:gd name="T42" fmla="*/ 30 w 195"/>
                <a:gd name="T43" fmla="*/ 407 h 903"/>
                <a:gd name="T44" fmla="*/ 42 w 195"/>
                <a:gd name="T45" fmla="*/ 409 h 903"/>
                <a:gd name="T46" fmla="*/ 51 w 195"/>
                <a:gd name="T47" fmla="*/ 415 h 903"/>
                <a:gd name="T48" fmla="*/ 58 w 195"/>
                <a:gd name="T49" fmla="*/ 425 h 903"/>
                <a:gd name="T50" fmla="*/ 60 w 195"/>
                <a:gd name="T51" fmla="*/ 437 h 903"/>
                <a:gd name="T52" fmla="*/ 59 w 195"/>
                <a:gd name="T53" fmla="*/ 473 h 903"/>
                <a:gd name="T54" fmla="*/ 55 w 195"/>
                <a:gd name="T55" fmla="*/ 484 h 903"/>
                <a:gd name="T56" fmla="*/ 47 w 195"/>
                <a:gd name="T57" fmla="*/ 491 h 903"/>
                <a:gd name="T58" fmla="*/ 36 w 195"/>
                <a:gd name="T59" fmla="*/ 497 h 903"/>
                <a:gd name="T60" fmla="*/ 0 w 195"/>
                <a:gd name="T61" fmla="*/ 497 h 903"/>
                <a:gd name="T62" fmla="*/ 180 w 195"/>
                <a:gd name="T63" fmla="*/ 903 h 903"/>
                <a:gd name="T64" fmla="*/ 187 w 195"/>
                <a:gd name="T65" fmla="*/ 902 h 903"/>
                <a:gd name="T66" fmla="*/ 191 w 195"/>
                <a:gd name="T67" fmla="*/ 899 h 903"/>
                <a:gd name="T68" fmla="*/ 194 w 195"/>
                <a:gd name="T69" fmla="*/ 895 h 903"/>
                <a:gd name="T70" fmla="*/ 195 w 195"/>
                <a:gd name="T71" fmla="*/ 888 h 903"/>
                <a:gd name="T72" fmla="*/ 195 w 195"/>
                <a:gd name="T73" fmla="*/ 12 h 903"/>
                <a:gd name="T74" fmla="*/ 193 w 195"/>
                <a:gd name="T75" fmla="*/ 6 h 903"/>
                <a:gd name="T76" fmla="*/ 189 w 195"/>
                <a:gd name="T77" fmla="*/ 2 h 903"/>
                <a:gd name="T78" fmla="*/ 183 w 195"/>
                <a:gd name="T79" fmla="*/ 0 h 903"/>
                <a:gd name="T80" fmla="*/ 180 w 195"/>
                <a:gd name="T81" fmla="*/ 0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95" h="903">
                  <a:moveTo>
                    <a:pt x="180" y="0"/>
                  </a:moveTo>
                  <a:lnTo>
                    <a:pt x="0" y="0"/>
                  </a:lnTo>
                  <a:lnTo>
                    <a:pt x="0" y="105"/>
                  </a:lnTo>
                  <a:lnTo>
                    <a:pt x="30" y="105"/>
                  </a:lnTo>
                  <a:lnTo>
                    <a:pt x="36" y="106"/>
                  </a:lnTo>
                  <a:lnTo>
                    <a:pt x="42" y="107"/>
                  </a:lnTo>
                  <a:lnTo>
                    <a:pt x="47" y="110"/>
                  </a:lnTo>
                  <a:lnTo>
                    <a:pt x="51" y="115"/>
                  </a:lnTo>
                  <a:lnTo>
                    <a:pt x="55" y="119"/>
                  </a:lnTo>
                  <a:lnTo>
                    <a:pt x="58" y="123"/>
                  </a:lnTo>
                  <a:lnTo>
                    <a:pt x="59" y="130"/>
                  </a:lnTo>
                  <a:lnTo>
                    <a:pt x="60" y="135"/>
                  </a:lnTo>
                  <a:lnTo>
                    <a:pt x="60" y="165"/>
                  </a:lnTo>
                  <a:lnTo>
                    <a:pt x="59" y="172"/>
                  </a:lnTo>
                  <a:lnTo>
                    <a:pt x="58" y="177"/>
                  </a:lnTo>
                  <a:lnTo>
                    <a:pt x="55" y="182"/>
                  </a:lnTo>
                  <a:lnTo>
                    <a:pt x="51" y="187"/>
                  </a:lnTo>
                  <a:lnTo>
                    <a:pt x="47" y="191"/>
                  </a:lnTo>
                  <a:lnTo>
                    <a:pt x="42" y="193"/>
                  </a:lnTo>
                  <a:lnTo>
                    <a:pt x="36" y="195"/>
                  </a:lnTo>
                  <a:lnTo>
                    <a:pt x="30" y="196"/>
                  </a:lnTo>
                  <a:lnTo>
                    <a:pt x="0" y="196"/>
                  </a:lnTo>
                  <a:lnTo>
                    <a:pt x="0" y="256"/>
                  </a:lnTo>
                  <a:lnTo>
                    <a:pt x="30" y="256"/>
                  </a:lnTo>
                  <a:lnTo>
                    <a:pt x="36" y="256"/>
                  </a:lnTo>
                  <a:lnTo>
                    <a:pt x="42" y="259"/>
                  </a:lnTo>
                  <a:lnTo>
                    <a:pt x="47" y="261"/>
                  </a:lnTo>
                  <a:lnTo>
                    <a:pt x="51" y="265"/>
                  </a:lnTo>
                  <a:lnTo>
                    <a:pt x="55" y="269"/>
                  </a:lnTo>
                  <a:lnTo>
                    <a:pt x="58" y="275"/>
                  </a:lnTo>
                  <a:lnTo>
                    <a:pt x="59" y="280"/>
                  </a:lnTo>
                  <a:lnTo>
                    <a:pt x="60" y="286"/>
                  </a:lnTo>
                  <a:lnTo>
                    <a:pt x="60" y="316"/>
                  </a:lnTo>
                  <a:lnTo>
                    <a:pt x="59" y="322"/>
                  </a:lnTo>
                  <a:lnTo>
                    <a:pt x="58" y="328"/>
                  </a:lnTo>
                  <a:lnTo>
                    <a:pt x="55" y="333"/>
                  </a:lnTo>
                  <a:lnTo>
                    <a:pt x="51" y="338"/>
                  </a:lnTo>
                  <a:lnTo>
                    <a:pt x="47" y="341"/>
                  </a:lnTo>
                  <a:lnTo>
                    <a:pt x="42" y="344"/>
                  </a:lnTo>
                  <a:lnTo>
                    <a:pt x="36" y="345"/>
                  </a:lnTo>
                  <a:lnTo>
                    <a:pt x="30" y="346"/>
                  </a:lnTo>
                  <a:lnTo>
                    <a:pt x="0" y="346"/>
                  </a:lnTo>
                  <a:lnTo>
                    <a:pt x="0" y="407"/>
                  </a:lnTo>
                  <a:lnTo>
                    <a:pt x="30" y="407"/>
                  </a:lnTo>
                  <a:lnTo>
                    <a:pt x="36" y="408"/>
                  </a:lnTo>
                  <a:lnTo>
                    <a:pt x="42" y="409"/>
                  </a:lnTo>
                  <a:lnTo>
                    <a:pt x="47" y="412"/>
                  </a:lnTo>
                  <a:lnTo>
                    <a:pt x="51" y="415"/>
                  </a:lnTo>
                  <a:lnTo>
                    <a:pt x="55" y="419"/>
                  </a:lnTo>
                  <a:lnTo>
                    <a:pt x="58" y="425"/>
                  </a:lnTo>
                  <a:lnTo>
                    <a:pt x="59" y="430"/>
                  </a:lnTo>
                  <a:lnTo>
                    <a:pt x="60" y="437"/>
                  </a:lnTo>
                  <a:lnTo>
                    <a:pt x="60" y="467"/>
                  </a:lnTo>
                  <a:lnTo>
                    <a:pt x="59" y="473"/>
                  </a:lnTo>
                  <a:lnTo>
                    <a:pt x="58" y="478"/>
                  </a:lnTo>
                  <a:lnTo>
                    <a:pt x="55" y="484"/>
                  </a:lnTo>
                  <a:lnTo>
                    <a:pt x="51" y="488"/>
                  </a:lnTo>
                  <a:lnTo>
                    <a:pt x="47" y="491"/>
                  </a:lnTo>
                  <a:lnTo>
                    <a:pt x="42" y="495"/>
                  </a:lnTo>
                  <a:lnTo>
                    <a:pt x="36" y="497"/>
                  </a:lnTo>
                  <a:lnTo>
                    <a:pt x="30" y="497"/>
                  </a:lnTo>
                  <a:lnTo>
                    <a:pt x="0" y="497"/>
                  </a:lnTo>
                  <a:lnTo>
                    <a:pt x="0" y="903"/>
                  </a:lnTo>
                  <a:lnTo>
                    <a:pt x="180" y="903"/>
                  </a:lnTo>
                  <a:lnTo>
                    <a:pt x="183" y="903"/>
                  </a:lnTo>
                  <a:lnTo>
                    <a:pt x="187" y="902"/>
                  </a:lnTo>
                  <a:lnTo>
                    <a:pt x="189" y="901"/>
                  </a:lnTo>
                  <a:lnTo>
                    <a:pt x="191" y="899"/>
                  </a:lnTo>
                  <a:lnTo>
                    <a:pt x="193" y="897"/>
                  </a:lnTo>
                  <a:lnTo>
                    <a:pt x="194" y="895"/>
                  </a:lnTo>
                  <a:lnTo>
                    <a:pt x="195" y="891"/>
                  </a:lnTo>
                  <a:lnTo>
                    <a:pt x="195" y="888"/>
                  </a:lnTo>
                  <a:lnTo>
                    <a:pt x="195" y="15"/>
                  </a:lnTo>
                  <a:lnTo>
                    <a:pt x="195" y="12"/>
                  </a:lnTo>
                  <a:lnTo>
                    <a:pt x="194" y="10"/>
                  </a:lnTo>
                  <a:lnTo>
                    <a:pt x="193" y="6"/>
                  </a:lnTo>
                  <a:lnTo>
                    <a:pt x="191" y="4"/>
                  </a:lnTo>
                  <a:lnTo>
                    <a:pt x="189" y="2"/>
                  </a:lnTo>
                  <a:lnTo>
                    <a:pt x="187" y="1"/>
                  </a:lnTo>
                  <a:lnTo>
                    <a:pt x="183" y="0"/>
                  </a:lnTo>
                  <a:lnTo>
                    <a:pt x="180" y="0"/>
                  </a:lnTo>
                  <a:lnTo>
                    <a:pt x="18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pic>
        <p:nvPicPr>
          <p:cNvPr id="12" name="Picture 11">
            <a:extLst>
              <a:ext uri="{FF2B5EF4-FFF2-40B4-BE49-F238E27FC236}">
                <a16:creationId xmlns:a16="http://schemas.microsoft.com/office/drawing/2014/main" id="{8F0E907C-4A12-4806-9E8F-17598EBDA5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5942" y="1942229"/>
            <a:ext cx="950767" cy="950767"/>
          </a:xfrm>
          <a:prstGeom prst="rect">
            <a:avLst/>
          </a:prstGeom>
        </p:spPr>
      </p:pic>
      <p:pic>
        <p:nvPicPr>
          <p:cNvPr id="23" name="Picture 22">
            <a:extLst>
              <a:ext uri="{FF2B5EF4-FFF2-40B4-BE49-F238E27FC236}">
                <a16:creationId xmlns:a16="http://schemas.microsoft.com/office/drawing/2014/main" id="{3D6DF5DE-D8AA-4B2B-A437-22E48761B29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06748" y="1974877"/>
            <a:ext cx="883304" cy="883304"/>
          </a:xfrm>
          <a:prstGeom prst="rect">
            <a:avLst/>
          </a:prstGeom>
        </p:spPr>
      </p:pic>
      <p:sp>
        <p:nvSpPr>
          <p:cNvPr id="24" name="TextBox 23">
            <a:extLst>
              <a:ext uri="{FF2B5EF4-FFF2-40B4-BE49-F238E27FC236}">
                <a16:creationId xmlns:a16="http://schemas.microsoft.com/office/drawing/2014/main" id="{3D8D800B-F984-45C2-88E4-084D1FD1F0CE}"/>
              </a:ext>
            </a:extLst>
          </p:cNvPr>
          <p:cNvSpPr txBox="1"/>
          <p:nvPr/>
        </p:nvSpPr>
        <p:spPr>
          <a:xfrm>
            <a:off x="10165404" y="2275217"/>
            <a:ext cx="740654" cy="429056"/>
          </a:xfrm>
          <a:prstGeom prst="rect">
            <a:avLst/>
          </a:prstGeom>
          <a:noFill/>
        </p:spPr>
        <p:txBody>
          <a:bodyPr wrap="square" rtlCol="0">
            <a:spAutoFit/>
          </a:bodyPr>
          <a:lstStyle/>
          <a:p>
            <a:endParaRPr lang="en-US" dirty="0"/>
          </a:p>
        </p:txBody>
      </p:sp>
      <p:pic>
        <p:nvPicPr>
          <p:cNvPr id="28" name="Picture 27">
            <a:extLst>
              <a:ext uri="{FF2B5EF4-FFF2-40B4-BE49-F238E27FC236}">
                <a16:creationId xmlns:a16="http://schemas.microsoft.com/office/drawing/2014/main" id="{9F47B0C7-0A25-43DC-82A5-02CA25B362D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116263" y="2037210"/>
            <a:ext cx="812956" cy="812956"/>
          </a:xfrm>
          <a:prstGeom prst="rect">
            <a:avLst/>
          </a:prstGeom>
          <a:effectLst>
            <a:outerShdw blurRad="50800" dist="50800" dir="5400000" algn="ctr" rotWithShape="0">
              <a:schemeClr val="tx2">
                <a:lumMod val="75000"/>
              </a:schemeClr>
            </a:outerShdw>
          </a:effectLst>
        </p:spPr>
      </p:pic>
    </p:spTree>
    <p:extLst>
      <p:ext uri="{BB962C8B-B14F-4D97-AF65-F5344CB8AC3E}">
        <p14:creationId xmlns:p14="http://schemas.microsoft.com/office/powerpoint/2010/main" val="82256913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92C12-D4E8-405B-A67F-4F5D943C3053}"/>
              </a:ext>
            </a:extLst>
          </p:cNvPr>
          <p:cNvSpPr>
            <a:spLocks noGrp="1"/>
          </p:cNvSpPr>
          <p:nvPr>
            <p:ph type="title"/>
          </p:nvPr>
        </p:nvSpPr>
        <p:spPr/>
        <p:txBody>
          <a:bodyPr>
            <a:normAutofit/>
          </a:bodyPr>
          <a:lstStyle/>
          <a:p>
            <a:r>
              <a:rPr lang="en-GB" sz="2500" b="1" dirty="0">
                <a:solidFill>
                  <a:schemeClr val="bg1"/>
                </a:solidFill>
                <a:latin typeface="Times New Roman"/>
                <a:ea typeface="Times New Roman"/>
                <a:cs typeface="Times New Roman"/>
                <a:sym typeface="Times New Roman"/>
              </a:rPr>
              <a:t>				  REFERENCES</a:t>
            </a:r>
            <a:endParaRPr lang="en-US" sz="2500" dirty="0">
              <a:solidFill>
                <a:schemeClr val="bg1"/>
              </a:solidFill>
            </a:endParaRPr>
          </a:p>
        </p:txBody>
      </p:sp>
      <p:sp>
        <p:nvSpPr>
          <p:cNvPr id="3" name="Content Placeholder 2">
            <a:extLst>
              <a:ext uri="{FF2B5EF4-FFF2-40B4-BE49-F238E27FC236}">
                <a16:creationId xmlns:a16="http://schemas.microsoft.com/office/drawing/2014/main" id="{0B557C22-4BC6-4912-93A2-282F27BE0533}"/>
              </a:ext>
            </a:extLst>
          </p:cNvPr>
          <p:cNvSpPr>
            <a:spLocks noGrp="1"/>
          </p:cNvSpPr>
          <p:nvPr>
            <p:ph idx="1"/>
          </p:nvPr>
        </p:nvSpPr>
        <p:spPr>
          <a:xfrm>
            <a:off x="577679" y="1690688"/>
            <a:ext cx="9666072" cy="4648327"/>
          </a:xfrm>
        </p:spPr>
        <p:txBody>
          <a:bodyPr>
            <a:noAutofit/>
          </a:bodyPr>
          <a:lstStyle/>
          <a:p>
            <a:pPr marL="342900" indent="-342900">
              <a:buFont typeface="+mj-lt"/>
              <a:buAutoNum type="arabicPeriod"/>
            </a:pPr>
            <a:r>
              <a:rPr lang="en-US" sz="1800" dirty="0">
                <a:solidFill>
                  <a:schemeClr val="bg1"/>
                </a:solidFill>
              </a:rPr>
              <a:t>PHP- The Complete reference by Steven </a:t>
            </a:r>
            <a:r>
              <a:rPr lang="en-US" sz="1800" dirty="0" err="1">
                <a:solidFill>
                  <a:schemeClr val="bg1"/>
                </a:solidFill>
              </a:rPr>
              <a:t>Holzner</a:t>
            </a:r>
            <a:r>
              <a:rPr lang="en-US" sz="1800" dirty="0">
                <a:solidFill>
                  <a:schemeClr val="bg1"/>
                </a:solidFill>
              </a:rPr>
              <a:t>.</a:t>
            </a:r>
          </a:p>
          <a:p>
            <a:pPr marL="342900" indent="-342900">
              <a:buFont typeface="+mj-lt"/>
              <a:buAutoNum type="arabicPeriod"/>
            </a:pPr>
            <a:r>
              <a:rPr lang="en-US" sz="1800" u="sng" dirty="0">
                <a:solidFill>
                  <a:schemeClr val="bg1"/>
                </a:solidFill>
                <a:hlinkClick r:id="rId2">
                  <a:extLst>
                    <a:ext uri="{A12FA001-AC4F-418D-AE19-62706E023703}">
                      <ahyp:hlinkClr xmlns:ahyp="http://schemas.microsoft.com/office/drawing/2018/hyperlinkcolor" val="tx"/>
                    </a:ext>
                  </a:extLst>
                </a:hlinkClick>
              </a:rPr>
              <a:t>www.php.net(Official</a:t>
            </a:r>
            <a:r>
              <a:rPr lang="en-US" sz="1800" dirty="0">
                <a:solidFill>
                  <a:schemeClr val="bg1"/>
                </a:solidFill>
              </a:rPr>
              <a:t> PHP Website).</a:t>
            </a:r>
          </a:p>
          <a:p>
            <a:pPr marL="342900" indent="-342900">
              <a:buFont typeface="+mj-lt"/>
              <a:buAutoNum type="arabicPeriod"/>
            </a:pPr>
            <a:r>
              <a:rPr lang="en-US" sz="1800" u="sng" dirty="0">
                <a:solidFill>
                  <a:schemeClr val="bg1"/>
                </a:solidFill>
                <a:hlinkClick r:id="rId3">
                  <a:extLst>
                    <a:ext uri="{A12FA001-AC4F-418D-AE19-62706E023703}">
                      <ahyp:hlinkClr xmlns:ahyp="http://schemas.microsoft.com/office/drawing/2018/hyperlinkcolor" val="tx"/>
                    </a:ext>
                  </a:extLst>
                </a:hlinkClick>
              </a:rPr>
              <a:t>www.getbootstrap.com(Bootstrap</a:t>
            </a:r>
            <a:r>
              <a:rPr lang="en-US" sz="1800" dirty="0">
                <a:solidFill>
                  <a:schemeClr val="bg1"/>
                </a:solidFill>
              </a:rPr>
              <a:t> Official website).</a:t>
            </a:r>
          </a:p>
          <a:p>
            <a:pPr marL="342900" indent="-342900">
              <a:buFont typeface="+mj-lt"/>
              <a:buAutoNum type="arabicPeriod"/>
            </a:pPr>
            <a:r>
              <a:rPr lang="en-US" sz="1800" dirty="0">
                <a:solidFill>
                  <a:schemeClr val="bg1"/>
                </a:solidFill>
              </a:rPr>
              <a:t>Head First PHP &amp; MySQL – by Lynn </a:t>
            </a:r>
            <a:r>
              <a:rPr lang="en-US" sz="1800" dirty="0" err="1">
                <a:solidFill>
                  <a:schemeClr val="bg1"/>
                </a:solidFill>
              </a:rPr>
              <a:t>Beighley</a:t>
            </a:r>
            <a:r>
              <a:rPr lang="en-US" sz="1800" dirty="0">
                <a:solidFill>
                  <a:schemeClr val="bg1"/>
                </a:solidFill>
              </a:rPr>
              <a:t> &amp; Michael Morrison.</a:t>
            </a:r>
          </a:p>
          <a:p>
            <a:pPr marL="342900" indent="-342900">
              <a:buFont typeface="+mj-lt"/>
              <a:buAutoNum type="arabicPeriod"/>
            </a:pPr>
            <a:r>
              <a:rPr lang="en-US" sz="1800" dirty="0">
                <a:solidFill>
                  <a:schemeClr val="bg1"/>
                </a:solidFill>
              </a:rPr>
              <a:t>Learning PHP, MySQL, JavaScript, and CSS: A Step-by-Step Guide to Creating Dynamic Websites – by Robin Nixon</a:t>
            </a:r>
          </a:p>
          <a:p>
            <a:pPr marL="342900" indent="-342900">
              <a:buFont typeface="+mj-lt"/>
              <a:buAutoNum type="arabicPeriod"/>
            </a:pPr>
            <a:r>
              <a:rPr lang="en-US" sz="1800" u="sng" dirty="0">
                <a:solidFill>
                  <a:schemeClr val="bg1"/>
                </a:solidFill>
                <a:hlinkClick r:id="rId4">
                  <a:extLst>
                    <a:ext uri="{A12FA001-AC4F-418D-AE19-62706E023703}">
                      <ahyp:hlinkClr xmlns:ahyp="http://schemas.microsoft.com/office/drawing/2018/hyperlinkcolor" val="tx"/>
                    </a:ext>
                  </a:extLst>
                </a:hlinkClick>
              </a:rPr>
              <a:t>https://phpmailer.github.io/PHPMailer/classes/PHPMailer.PHPMailer.PHPMailer.html</a:t>
            </a:r>
            <a:endParaRPr lang="en-US" sz="1800" dirty="0">
              <a:solidFill>
                <a:schemeClr val="bg1"/>
              </a:solidFill>
            </a:endParaRPr>
          </a:p>
          <a:p>
            <a:pPr marL="342900" indent="-342900">
              <a:buFont typeface="+mj-lt"/>
              <a:buAutoNum type="arabicPeriod"/>
            </a:pPr>
            <a:r>
              <a:rPr lang="en-US" sz="1800" u="sng" dirty="0">
                <a:solidFill>
                  <a:schemeClr val="bg1"/>
                </a:solidFill>
                <a:hlinkClick r:id="rId5">
                  <a:extLst>
                    <a:ext uri="{A12FA001-AC4F-418D-AE19-62706E023703}">
                      <ahyp:hlinkClr xmlns:ahyp="http://schemas.microsoft.com/office/drawing/2018/hyperlinkcolor" val="tx"/>
                    </a:ext>
                  </a:extLst>
                </a:hlinkClick>
              </a:rPr>
              <a:t>www.w3schools.com</a:t>
            </a:r>
            <a:endParaRPr lang="en-US" sz="1800" dirty="0">
              <a:solidFill>
                <a:schemeClr val="bg1"/>
              </a:solidFill>
            </a:endParaRPr>
          </a:p>
          <a:p>
            <a:pPr marL="342900" indent="-342900">
              <a:buFont typeface="+mj-lt"/>
              <a:buAutoNum type="arabicPeriod"/>
            </a:pPr>
            <a:endParaRPr lang="en-US" sz="1800" dirty="0">
              <a:solidFill>
                <a:schemeClr val="bg1"/>
              </a:solidFill>
            </a:endParaRPr>
          </a:p>
        </p:txBody>
      </p:sp>
    </p:spTree>
    <p:extLst>
      <p:ext uri="{BB962C8B-B14F-4D97-AF65-F5344CB8AC3E}">
        <p14:creationId xmlns:p14="http://schemas.microsoft.com/office/powerpoint/2010/main" val="399725831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62A21665-C64F-4BDA-B2DE-442D70605718}"/>
              </a:ext>
              <a:ext uri="{C183D7F6-B498-43B3-948B-1728B52AA6E4}">
                <adec:decorative xmlns:adec="http://schemas.microsoft.com/office/drawing/2017/decorative" val="1"/>
              </a:ext>
            </a:extLst>
          </p:cNvPr>
          <p:cNvGrpSpPr/>
          <p:nvPr/>
        </p:nvGrpSpPr>
        <p:grpSpPr>
          <a:xfrm>
            <a:off x="4325258" y="1544068"/>
            <a:ext cx="3541486" cy="3769865"/>
            <a:chOff x="4325258" y="1229517"/>
            <a:chExt cx="3541486" cy="3769865"/>
          </a:xfrm>
        </p:grpSpPr>
        <p:sp>
          <p:nvSpPr>
            <p:cNvPr id="12" name="Diamond 11">
              <a:extLst>
                <a:ext uri="{FF2B5EF4-FFF2-40B4-BE49-F238E27FC236}">
                  <a16:creationId xmlns:a16="http://schemas.microsoft.com/office/drawing/2014/main" id="{7DC8B409-5FAC-4539-B25A-26BE925A48AF}"/>
                </a:ext>
              </a:extLst>
            </p:cNvPr>
            <p:cNvSpPr/>
            <p:nvPr/>
          </p:nvSpPr>
          <p:spPr>
            <a:xfrm>
              <a:off x="4792319" y="2392018"/>
              <a:ext cx="2607364" cy="2607364"/>
            </a:xfrm>
            <a:prstGeom prst="diamond">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Diamond 12">
              <a:extLst>
                <a:ext uri="{FF2B5EF4-FFF2-40B4-BE49-F238E27FC236}">
                  <a16:creationId xmlns:a16="http://schemas.microsoft.com/office/drawing/2014/main" id="{91498E2F-539C-46D3-AF7C-BB1DAE76B114}"/>
                </a:ext>
              </a:extLst>
            </p:cNvPr>
            <p:cNvSpPr/>
            <p:nvPr/>
          </p:nvSpPr>
          <p:spPr>
            <a:xfrm>
              <a:off x="4325258" y="1229517"/>
              <a:ext cx="3541486" cy="3541486"/>
            </a:xfrm>
            <a:prstGeom prst="diamond">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5" name="Title 1">
            <a:extLst>
              <a:ext uri="{FF2B5EF4-FFF2-40B4-BE49-F238E27FC236}">
                <a16:creationId xmlns:a16="http://schemas.microsoft.com/office/drawing/2014/main" id="{FA061601-468D-486D-B8EE-42BD1BE3ADCC}"/>
              </a:ext>
            </a:extLst>
          </p:cNvPr>
          <p:cNvSpPr>
            <a:spLocks noGrp="1"/>
          </p:cNvSpPr>
          <p:nvPr>
            <p:ph type="ctrTitle"/>
          </p:nvPr>
        </p:nvSpPr>
        <p:spPr>
          <a:xfrm>
            <a:off x="1524000" y="2930403"/>
            <a:ext cx="9144000" cy="997196"/>
          </a:xfrm>
        </p:spPr>
        <p:txBody>
          <a:bodyPr lIns="0" tIns="0" rIns="0" bIns="0" anchor="ctr">
            <a:spAutoFit/>
          </a:bodyPr>
          <a:lstStyle/>
          <a:p>
            <a:r>
              <a:rPr lang="en-US" sz="7200" b="1" dirty="0">
                <a:solidFill>
                  <a:schemeClr val="bg1"/>
                </a:solidFill>
              </a:rPr>
              <a:t>Thank You</a:t>
            </a:r>
            <a:endParaRPr lang="en-US" sz="7200" dirty="0">
              <a:solidFill>
                <a:schemeClr val="accent4"/>
              </a:solidFill>
            </a:endParaRPr>
          </a:p>
        </p:txBody>
      </p:sp>
    </p:spTree>
    <p:extLst>
      <p:ext uri="{BB962C8B-B14F-4D97-AF65-F5344CB8AC3E}">
        <p14:creationId xmlns:p14="http://schemas.microsoft.com/office/powerpoint/2010/main" val="19230381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3" name="Oval 22">
            <a:extLst>
              <a:ext uri="{FF2B5EF4-FFF2-40B4-BE49-F238E27FC236}">
                <a16:creationId xmlns:a16="http://schemas.microsoft.com/office/drawing/2014/main" id="{364CFD90-D0E1-4BC3-9D8B-7503E2632C39}"/>
              </a:ext>
              <a:ext uri="{C183D7F6-B498-43B3-948B-1728B52AA6E4}">
                <adec:decorative xmlns:adec="http://schemas.microsoft.com/office/drawing/2017/decorative" val="1"/>
              </a:ext>
            </a:extLst>
          </p:cNvPr>
          <p:cNvSpPr/>
          <p:nvPr/>
        </p:nvSpPr>
        <p:spPr>
          <a:xfrm>
            <a:off x="4111626" y="1720850"/>
            <a:ext cx="3968750" cy="3968750"/>
          </a:xfrm>
          <a:prstGeom prst="ellipse">
            <a:avLst/>
          </a:prstGeom>
          <a:solidFill>
            <a:schemeClr val="accent3">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3" hidden="1">
            <a:extLst>
              <a:ext uri="{FF2B5EF4-FFF2-40B4-BE49-F238E27FC236}">
                <a16:creationId xmlns:a16="http://schemas.microsoft.com/office/drawing/2014/main" id="{B5981CF1-BC08-49F8-B0F9-AAF98EC67450}"/>
              </a:ext>
            </a:extLst>
          </p:cNvPr>
          <p:cNvSpPr>
            <a:spLocks noGrp="1"/>
          </p:cNvSpPr>
          <p:nvPr>
            <p:ph type="title" idx="4294967295"/>
          </p:nvPr>
        </p:nvSpPr>
        <p:spPr>
          <a:xfrm>
            <a:off x="0" y="365125"/>
            <a:ext cx="10515600" cy="1325563"/>
          </a:xfrm>
        </p:spPr>
        <p:txBody>
          <a:bodyPr/>
          <a:lstStyle/>
          <a:p>
            <a:r>
              <a:rPr lang="en-US" dirty="0"/>
              <a:t>Project analysis slide 2</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w="28575">
            <a:solidFill>
              <a:schemeClr val="tx1"/>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bg1"/>
                </a:solidFill>
              </a:rPr>
              <a:t>Module Analysis</a:t>
            </a:r>
            <a:br>
              <a:rPr lang="en-US" sz="2800" dirty="0">
                <a:solidFill>
                  <a:schemeClr val="bg1"/>
                </a:solidFill>
              </a:rPr>
            </a:br>
            <a:endParaRPr lang="en-US" sz="2800" dirty="0">
              <a:solidFill>
                <a:schemeClr val="bg1"/>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w="28575">
            <a:solidFill>
              <a:schemeClr val="tx1"/>
            </a:solidFill>
            <a:tailEnd type="ova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E3ECCC05-FF78-40FA-84FF-172821D8B58A}"/>
              </a:ext>
              <a:ext uri="{C183D7F6-B498-43B3-948B-1728B52AA6E4}">
                <adec:decorative xmlns:adec="http://schemas.microsoft.com/office/drawing/2017/decorative" val="1"/>
              </a:ext>
            </a:extLst>
          </p:cNvPr>
          <p:cNvSpPr/>
          <p:nvPr/>
        </p:nvSpPr>
        <p:spPr>
          <a:xfrm>
            <a:off x="5248275" y="2857500"/>
            <a:ext cx="1695450" cy="169545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mj-lt"/>
              </a:rPr>
              <a:t>AMS</a:t>
            </a:r>
          </a:p>
        </p:txBody>
      </p:sp>
      <p:sp>
        <p:nvSpPr>
          <p:cNvPr id="21" name="Rectangle: Rounded Corners 20">
            <a:extLst>
              <a:ext uri="{FF2B5EF4-FFF2-40B4-BE49-F238E27FC236}">
                <a16:creationId xmlns:a16="http://schemas.microsoft.com/office/drawing/2014/main" id="{952C5002-7E64-4069-ACA0-6876E54A9B46}"/>
              </a:ext>
              <a:ext uri="{C183D7F6-B498-43B3-948B-1728B52AA6E4}">
                <adec:decorative xmlns:adec="http://schemas.microsoft.com/office/drawing/2017/decorative" val="1"/>
              </a:ext>
            </a:extLst>
          </p:cNvPr>
          <p:cNvSpPr/>
          <p:nvPr/>
        </p:nvSpPr>
        <p:spPr>
          <a:xfrm>
            <a:off x="7815404" y="2606512"/>
            <a:ext cx="3660775" cy="740997"/>
          </a:xfrm>
          <a:prstGeom prst="roundRect">
            <a:avLst>
              <a:gd name="adj" fmla="val 50000"/>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Technician</a:t>
            </a:r>
          </a:p>
        </p:txBody>
      </p:sp>
      <p:sp>
        <p:nvSpPr>
          <p:cNvPr id="22" name="Oval 21">
            <a:extLst>
              <a:ext uri="{FF2B5EF4-FFF2-40B4-BE49-F238E27FC236}">
                <a16:creationId xmlns:a16="http://schemas.microsoft.com/office/drawing/2014/main" id="{A49C5F3A-6F0D-4A0F-AE6E-92F342C22ACD}"/>
              </a:ext>
              <a:ext uri="{C183D7F6-B498-43B3-948B-1728B52AA6E4}">
                <adec:decorative xmlns:adec="http://schemas.microsoft.com/office/drawing/2017/decorative" val="1"/>
              </a:ext>
            </a:extLst>
          </p:cNvPr>
          <p:cNvSpPr/>
          <p:nvPr/>
        </p:nvSpPr>
        <p:spPr>
          <a:xfrm>
            <a:off x="7446416" y="2502493"/>
            <a:ext cx="939800" cy="939800"/>
          </a:xfrm>
          <a:prstGeom prst="ellipse">
            <a:avLst/>
          </a:prstGeom>
          <a:solidFill>
            <a:srgbClr val="FFC000"/>
          </a:solidFill>
          <a:ln>
            <a:noFill/>
          </a:ln>
          <a:effectLst>
            <a:reflection blurRad="774700" stA="45000" endPos="650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Rounded Corners 24">
            <a:extLst>
              <a:ext uri="{FF2B5EF4-FFF2-40B4-BE49-F238E27FC236}">
                <a16:creationId xmlns:a16="http://schemas.microsoft.com/office/drawing/2014/main" id="{94A75A79-A67A-4A23-8588-7FC5EB9A5183}"/>
              </a:ext>
              <a:ext uri="{C183D7F6-B498-43B3-948B-1728B52AA6E4}">
                <adec:decorative xmlns:adec="http://schemas.microsoft.com/office/drawing/2017/decorative" val="1"/>
              </a:ext>
            </a:extLst>
          </p:cNvPr>
          <p:cNvSpPr/>
          <p:nvPr/>
        </p:nvSpPr>
        <p:spPr>
          <a:xfrm>
            <a:off x="964113" y="2590185"/>
            <a:ext cx="3660775" cy="740997"/>
          </a:xfrm>
          <a:prstGeom prst="roundRect">
            <a:avLst>
              <a:gd name="adj" fmla="val 500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Administrator</a:t>
            </a:r>
          </a:p>
        </p:txBody>
      </p:sp>
      <p:sp>
        <p:nvSpPr>
          <p:cNvPr id="26" name="Oval 25">
            <a:extLst>
              <a:ext uri="{FF2B5EF4-FFF2-40B4-BE49-F238E27FC236}">
                <a16:creationId xmlns:a16="http://schemas.microsoft.com/office/drawing/2014/main" id="{BBC62739-FA35-49F8-8929-743B31F55A69}"/>
              </a:ext>
              <a:ext uri="{C183D7F6-B498-43B3-948B-1728B52AA6E4}">
                <adec:decorative xmlns:adec="http://schemas.microsoft.com/office/drawing/2017/decorative" val="1"/>
              </a:ext>
            </a:extLst>
          </p:cNvPr>
          <p:cNvSpPr/>
          <p:nvPr/>
        </p:nvSpPr>
        <p:spPr>
          <a:xfrm>
            <a:off x="3796213" y="2490783"/>
            <a:ext cx="939800" cy="939800"/>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Rounded Corners 26">
            <a:extLst>
              <a:ext uri="{FF2B5EF4-FFF2-40B4-BE49-F238E27FC236}">
                <a16:creationId xmlns:a16="http://schemas.microsoft.com/office/drawing/2014/main" id="{71BB375D-5EE6-4428-9817-2C7DB6B94332}"/>
              </a:ext>
              <a:ext uri="{C183D7F6-B498-43B3-948B-1728B52AA6E4}">
                <adec:decorative xmlns:adec="http://schemas.microsoft.com/office/drawing/2017/decorative" val="1"/>
              </a:ext>
            </a:extLst>
          </p:cNvPr>
          <p:cNvSpPr/>
          <p:nvPr/>
        </p:nvSpPr>
        <p:spPr>
          <a:xfrm>
            <a:off x="2543497" y="5298456"/>
            <a:ext cx="3752205" cy="740997"/>
          </a:xfrm>
          <a:prstGeom prst="roundRect">
            <a:avLst>
              <a:gd name="adj" fmla="val 50000"/>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Owner/Tenants</a:t>
            </a:r>
          </a:p>
        </p:txBody>
      </p:sp>
      <p:sp>
        <p:nvSpPr>
          <p:cNvPr id="28" name="Oval 27">
            <a:extLst>
              <a:ext uri="{FF2B5EF4-FFF2-40B4-BE49-F238E27FC236}">
                <a16:creationId xmlns:a16="http://schemas.microsoft.com/office/drawing/2014/main" id="{B3A511B7-C7F3-4107-9962-1E10D2E087DD}"/>
              </a:ext>
              <a:ext uri="{C183D7F6-B498-43B3-948B-1728B52AA6E4}">
                <adec:decorative xmlns:adec="http://schemas.microsoft.com/office/drawing/2017/decorative" val="1"/>
              </a:ext>
            </a:extLst>
          </p:cNvPr>
          <p:cNvSpPr/>
          <p:nvPr/>
        </p:nvSpPr>
        <p:spPr>
          <a:xfrm>
            <a:off x="5433236" y="5199159"/>
            <a:ext cx="939800" cy="9398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1" name="Group 30" descr="Icons of bar chart and line graph.">
            <a:extLst>
              <a:ext uri="{FF2B5EF4-FFF2-40B4-BE49-F238E27FC236}">
                <a16:creationId xmlns:a16="http://schemas.microsoft.com/office/drawing/2014/main" id="{044C3643-8A0E-47C1-BEB8-C73203B5E58D}"/>
              </a:ext>
            </a:extLst>
          </p:cNvPr>
          <p:cNvGrpSpPr/>
          <p:nvPr/>
        </p:nvGrpSpPr>
        <p:grpSpPr>
          <a:xfrm>
            <a:off x="4092274" y="2786844"/>
            <a:ext cx="347679" cy="347679"/>
            <a:chOff x="4319588" y="2492375"/>
            <a:chExt cx="287338" cy="287338"/>
          </a:xfrm>
          <a:solidFill>
            <a:schemeClr val="bg1"/>
          </a:solidFill>
        </p:grpSpPr>
        <p:sp>
          <p:nvSpPr>
            <p:cNvPr id="32" name="Freeform 372">
              <a:extLst>
                <a:ext uri="{FF2B5EF4-FFF2-40B4-BE49-F238E27FC236}">
                  <a16:creationId xmlns:a16="http://schemas.microsoft.com/office/drawing/2014/main" id="{56E8F5A5-5318-470B-8F42-337C264086AA}"/>
                </a:ext>
              </a:extLst>
            </p:cNvPr>
            <p:cNvSpPr>
              <a:spLocks/>
            </p:cNvSpPr>
            <p:nvPr/>
          </p:nvSpPr>
          <p:spPr bwMode="auto">
            <a:xfrm>
              <a:off x="4319588" y="2587625"/>
              <a:ext cx="287338" cy="192088"/>
            </a:xfrm>
            <a:custGeom>
              <a:avLst/>
              <a:gdLst>
                <a:gd name="T0" fmla="*/ 843 w 904"/>
                <a:gd name="T1" fmla="*/ 572 h 602"/>
                <a:gd name="T2" fmla="*/ 843 w 904"/>
                <a:gd name="T3" fmla="*/ 12 h 602"/>
                <a:gd name="T4" fmla="*/ 841 w 904"/>
                <a:gd name="T5" fmla="*/ 7 h 602"/>
                <a:gd name="T6" fmla="*/ 836 w 904"/>
                <a:gd name="T7" fmla="*/ 3 h 602"/>
                <a:gd name="T8" fmla="*/ 831 w 904"/>
                <a:gd name="T9" fmla="*/ 1 h 602"/>
                <a:gd name="T10" fmla="*/ 708 w 904"/>
                <a:gd name="T11" fmla="*/ 0 h 602"/>
                <a:gd name="T12" fmla="*/ 702 w 904"/>
                <a:gd name="T13" fmla="*/ 2 h 602"/>
                <a:gd name="T14" fmla="*/ 697 w 904"/>
                <a:gd name="T15" fmla="*/ 5 h 602"/>
                <a:gd name="T16" fmla="*/ 694 w 904"/>
                <a:gd name="T17" fmla="*/ 9 h 602"/>
                <a:gd name="T18" fmla="*/ 693 w 904"/>
                <a:gd name="T19" fmla="*/ 16 h 602"/>
                <a:gd name="T20" fmla="*/ 632 w 904"/>
                <a:gd name="T21" fmla="*/ 572 h 602"/>
                <a:gd name="T22" fmla="*/ 632 w 904"/>
                <a:gd name="T23" fmla="*/ 283 h 602"/>
                <a:gd name="T24" fmla="*/ 630 w 904"/>
                <a:gd name="T25" fmla="*/ 277 h 602"/>
                <a:gd name="T26" fmla="*/ 626 w 904"/>
                <a:gd name="T27" fmla="*/ 274 h 602"/>
                <a:gd name="T28" fmla="*/ 621 w 904"/>
                <a:gd name="T29" fmla="*/ 271 h 602"/>
                <a:gd name="T30" fmla="*/ 497 w 904"/>
                <a:gd name="T31" fmla="*/ 271 h 602"/>
                <a:gd name="T32" fmla="*/ 491 w 904"/>
                <a:gd name="T33" fmla="*/ 272 h 602"/>
                <a:gd name="T34" fmla="*/ 487 w 904"/>
                <a:gd name="T35" fmla="*/ 275 h 602"/>
                <a:gd name="T36" fmla="*/ 483 w 904"/>
                <a:gd name="T37" fmla="*/ 281 h 602"/>
                <a:gd name="T38" fmla="*/ 482 w 904"/>
                <a:gd name="T39" fmla="*/ 286 h 602"/>
                <a:gd name="T40" fmla="*/ 421 w 904"/>
                <a:gd name="T41" fmla="*/ 572 h 602"/>
                <a:gd name="T42" fmla="*/ 421 w 904"/>
                <a:gd name="T43" fmla="*/ 193 h 602"/>
                <a:gd name="T44" fmla="*/ 419 w 904"/>
                <a:gd name="T45" fmla="*/ 187 h 602"/>
                <a:gd name="T46" fmla="*/ 415 w 904"/>
                <a:gd name="T47" fmla="*/ 183 h 602"/>
                <a:gd name="T48" fmla="*/ 409 w 904"/>
                <a:gd name="T49" fmla="*/ 181 h 602"/>
                <a:gd name="T50" fmla="*/ 286 w 904"/>
                <a:gd name="T51" fmla="*/ 181 h 602"/>
                <a:gd name="T52" fmla="*/ 281 w 904"/>
                <a:gd name="T53" fmla="*/ 182 h 602"/>
                <a:gd name="T54" fmla="*/ 275 w 904"/>
                <a:gd name="T55" fmla="*/ 185 h 602"/>
                <a:gd name="T56" fmla="*/ 272 w 904"/>
                <a:gd name="T57" fmla="*/ 190 h 602"/>
                <a:gd name="T58" fmla="*/ 271 w 904"/>
                <a:gd name="T59" fmla="*/ 196 h 602"/>
                <a:gd name="T60" fmla="*/ 211 w 904"/>
                <a:gd name="T61" fmla="*/ 572 h 602"/>
                <a:gd name="T62" fmla="*/ 211 w 904"/>
                <a:gd name="T63" fmla="*/ 404 h 602"/>
                <a:gd name="T64" fmla="*/ 209 w 904"/>
                <a:gd name="T65" fmla="*/ 399 h 602"/>
                <a:gd name="T66" fmla="*/ 205 w 904"/>
                <a:gd name="T67" fmla="*/ 394 h 602"/>
                <a:gd name="T68" fmla="*/ 199 w 904"/>
                <a:gd name="T69" fmla="*/ 392 h 602"/>
                <a:gd name="T70" fmla="*/ 76 w 904"/>
                <a:gd name="T71" fmla="*/ 391 h 602"/>
                <a:gd name="T72" fmla="*/ 69 w 904"/>
                <a:gd name="T73" fmla="*/ 392 h 602"/>
                <a:gd name="T74" fmla="*/ 65 w 904"/>
                <a:gd name="T75" fmla="*/ 396 h 602"/>
                <a:gd name="T76" fmla="*/ 62 w 904"/>
                <a:gd name="T77" fmla="*/ 401 h 602"/>
                <a:gd name="T78" fmla="*/ 61 w 904"/>
                <a:gd name="T79" fmla="*/ 406 h 602"/>
                <a:gd name="T80" fmla="*/ 15 w 904"/>
                <a:gd name="T81" fmla="*/ 572 h 602"/>
                <a:gd name="T82" fmla="*/ 9 w 904"/>
                <a:gd name="T83" fmla="*/ 573 h 602"/>
                <a:gd name="T84" fmla="*/ 5 w 904"/>
                <a:gd name="T85" fmla="*/ 577 h 602"/>
                <a:gd name="T86" fmla="*/ 2 w 904"/>
                <a:gd name="T87" fmla="*/ 581 h 602"/>
                <a:gd name="T88" fmla="*/ 0 w 904"/>
                <a:gd name="T89" fmla="*/ 587 h 602"/>
                <a:gd name="T90" fmla="*/ 2 w 904"/>
                <a:gd name="T91" fmla="*/ 593 h 602"/>
                <a:gd name="T92" fmla="*/ 5 w 904"/>
                <a:gd name="T93" fmla="*/ 598 h 602"/>
                <a:gd name="T94" fmla="*/ 9 w 904"/>
                <a:gd name="T95" fmla="*/ 601 h 602"/>
                <a:gd name="T96" fmla="*/ 15 w 904"/>
                <a:gd name="T97" fmla="*/ 602 h 602"/>
                <a:gd name="T98" fmla="*/ 196 w 904"/>
                <a:gd name="T99" fmla="*/ 602 h 602"/>
                <a:gd name="T100" fmla="*/ 406 w 904"/>
                <a:gd name="T101" fmla="*/ 602 h 602"/>
                <a:gd name="T102" fmla="*/ 617 w 904"/>
                <a:gd name="T103" fmla="*/ 602 h 602"/>
                <a:gd name="T104" fmla="*/ 828 w 904"/>
                <a:gd name="T105" fmla="*/ 602 h 602"/>
                <a:gd name="T106" fmla="*/ 891 w 904"/>
                <a:gd name="T107" fmla="*/ 602 h 602"/>
                <a:gd name="T108" fmla="*/ 896 w 904"/>
                <a:gd name="T109" fmla="*/ 600 h 602"/>
                <a:gd name="T110" fmla="*/ 901 w 904"/>
                <a:gd name="T111" fmla="*/ 596 h 602"/>
                <a:gd name="T112" fmla="*/ 903 w 904"/>
                <a:gd name="T113" fmla="*/ 591 h 602"/>
                <a:gd name="T114" fmla="*/ 903 w 904"/>
                <a:gd name="T115" fmla="*/ 584 h 602"/>
                <a:gd name="T116" fmla="*/ 901 w 904"/>
                <a:gd name="T117" fmla="*/ 579 h 602"/>
                <a:gd name="T118" fmla="*/ 896 w 904"/>
                <a:gd name="T119" fmla="*/ 575 h 602"/>
                <a:gd name="T120" fmla="*/ 891 w 904"/>
                <a:gd name="T121" fmla="*/ 572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04" h="602">
                  <a:moveTo>
                    <a:pt x="889" y="572"/>
                  </a:moveTo>
                  <a:lnTo>
                    <a:pt x="843" y="572"/>
                  </a:lnTo>
                  <a:lnTo>
                    <a:pt x="843" y="16"/>
                  </a:lnTo>
                  <a:lnTo>
                    <a:pt x="843" y="12"/>
                  </a:lnTo>
                  <a:lnTo>
                    <a:pt x="842" y="9"/>
                  </a:lnTo>
                  <a:lnTo>
                    <a:pt x="841" y="7"/>
                  </a:lnTo>
                  <a:lnTo>
                    <a:pt x="838" y="5"/>
                  </a:lnTo>
                  <a:lnTo>
                    <a:pt x="836" y="3"/>
                  </a:lnTo>
                  <a:lnTo>
                    <a:pt x="834" y="2"/>
                  </a:lnTo>
                  <a:lnTo>
                    <a:pt x="831" y="1"/>
                  </a:lnTo>
                  <a:lnTo>
                    <a:pt x="828" y="1"/>
                  </a:lnTo>
                  <a:lnTo>
                    <a:pt x="708" y="0"/>
                  </a:lnTo>
                  <a:lnTo>
                    <a:pt x="704" y="1"/>
                  </a:lnTo>
                  <a:lnTo>
                    <a:pt x="702" y="2"/>
                  </a:lnTo>
                  <a:lnTo>
                    <a:pt x="699" y="3"/>
                  </a:lnTo>
                  <a:lnTo>
                    <a:pt x="697" y="5"/>
                  </a:lnTo>
                  <a:lnTo>
                    <a:pt x="695" y="7"/>
                  </a:lnTo>
                  <a:lnTo>
                    <a:pt x="694" y="9"/>
                  </a:lnTo>
                  <a:lnTo>
                    <a:pt x="693" y="12"/>
                  </a:lnTo>
                  <a:lnTo>
                    <a:pt x="693" y="16"/>
                  </a:lnTo>
                  <a:lnTo>
                    <a:pt x="693" y="572"/>
                  </a:lnTo>
                  <a:lnTo>
                    <a:pt x="632" y="572"/>
                  </a:lnTo>
                  <a:lnTo>
                    <a:pt x="632" y="286"/>
                  </a:lnTo>
                  <a:lnTo>
                    <a:pt x="632" y="283"/>
                  </a:lnTo>
                  <a:lnTo>
                    <a:pt x="631" y="281"/>
                  </a:lnTo>
                  <a:lnTo>
                    <a:pt x="630" y="277"/>
                  </a:lnTo>
                  <a:lnTo>
                    <a:pt x="628" y="275"/>
                  </a:lnTo>
                  <a:lnTo>
                    <a:pt x="626" y="274"/>
                  </a:lnTo>
                  <a:lnTo>
                    <a:pt x="623" y="272"/>
                  </a:lnTo>
                  <a:lnTo>
                    <a:pt x="621" y="271"/>
                  </a:lnTo>
                  <a:lnTo>
                    <a:pt x="617" y="271"/>
                  </a:lnTo>
                  <a:lnTo>
                    <a:pt x="497" y="271"/>
                  </a:lnTo>
                  <a:lnTo>
                    <a:pt x="494" y="271"/>
                  </a:lnTo>
                  <a:lnTo>
                    <a:pt x="491" y="272"/>
                  </a:lnTo>
                  <a:lnTo>
                    <a:pt x="489" y="274"/>
                  </a:lnTo>
                  <a:lnTo>
                    <a:pt x="487" y="275"/>
                  </a:lnTo>
                  <a:lnTo>
                    <a:pt x="484" y="277"/>
                  </a:lnTo>
                  <a:lnTo>
                    <a:pt x="483" y="281"/>
                  </a:lnTo>
                  <a:lnTo>
                    <a:pt x="482" y="283"/>
                  </a:lnTo>
                  <a:lnTo>
                    <a:pt x="482" y="286"/>
                  </a:lnTo>
                  <a:lnTo>
                    <a:pt x="482" y="572"/>
                  </a:lnTo>
                  <a:lnTo>
                    <a:pt x="421" y="572"/>
                  </a:lnTo>
                  <a:lnTo>
                    <a:pt x="421" y="196"/>
                  </a:lnTo>
                  <a:lnTo>
                    <a:pt x="421" y="193"/>
                  </a:lnTo>
                  <a:lnTo>
                    <a:pt x="420" y="190"/>
                  </a:lnTo>
                  <a:lnTo>
                    <a:pt x="419" y="187"/>
                  </a:lnTo>
                  <a:lnTo>
                    <a:pt x="417" y="185"/>
                  </a:lnTo>
                  <a:lnTo>
                    <a:pt x="415" y="183"/>
                  </a:lnTo>
                  <a:lnTo>
                    <a:pt x="413" y="182"/>
                  </a:lnTo>
                  <a:lnTo>
                    <a:pt x="409" y="181"/>
                  </a:lnTo>
                  <a:lnTo>
                    <a:pt x="406" y="181"/>
                  </a:lnTo>
                  <a:lnTo>
                    <a:pt x="286" y="181"/>
                  </a:lnTo>
                  <a:lnTo>
                    <a:pt x="283" y="181"/>
                  </a:lnTo>
                  <a:lnTo>
                    <a:pt x="281" y="182"/>
                  </a:lnTo>
                  <a:lnTo>
                    <a:pt x="277" y="183"/>
                  </a:lnTo>
                  <a:lnTo>
                    <a:pt x="275" y="185"/>
                  </a:lnTo>
                  <a:lnTo>
                    <a:pt x="273" y="187"/>
                  </a:lnTo>
                  <a:lnTo>
                    <a:pt x="272" y="190"/>
                  </a:lnTo>
                  <a:lnTo>
                    <a:pt x="271" y="193"/>
                  </a:lnTo>
                  <a:lnTo>
                    <a:pt x="271" y="196"/>
                  </a:lnTo>
                  <a:lnTo>
                    <a:pt x="271" y="572"/>
                  </a:lnTo>
                  <a:lnTo>
                    <a:pt x="211" y="572"/>
                  </a:lnTo>
                  <a:lnTo>
                    <a:pt x="211" y="406"/>
                  </a:lnTo>
                  <a:lnTo>
                    <a:pt x="211" y="404"/>
                  </a:lnTo>
                  <a:lnTo>
                    <a:pt x="210" y="401"/>
                  </a:lnTo>
                  <a:lnTo>
                    <a:pt x="209" y="399"/>
                  </a:lnTo>
                  <a:lnTo>
                    <a:pt x="207" y="396"/>
                  </a:lnTo>
                  <a:lnTo>
                    <a:pt x="205" y="394"/>
                  </a:lnTo>
                  <a:lnTo>
                    <a:pt x="201" y="393"/>
                  </a:lnTo>
                  <a:lnTo>
                    <a:pt x="199" y="392"/>
                  </a:lnTo>
                  <a:lnTo>
                    <a:pt x="196" y="391"/>
                  </a:lnTo>
                  <a:lnTo>
                    <a:pt x="76" y="391"/>
                  </a:lnTo>
                  <a:lnTo>
                    <a:pt x="73" y="392"/>
                  </a:lnTo>
                  <a:lnTo>
                    <a:pt x="69" y="392"/>
                  </a:lnTo>
                  <a:lnTo>
                    <a:pt x="67" y="394"/>
                  </a:lnTo>
                  <a:lnTo>
                    <a:pt x="65" y="396"/>
                  </a:lnTo>
                  <a:lnTo>
                    <a:pt x="63" y="399"/>
                  </a:lnTo>
                  <a:lnTo>
                    <a:pt x="62" y="401"/>
                  </a:lnTo>
                  <a:lnTo>
                    <a:pt x="61" y="404"/>
                  </a:lnTo>
                  <a:lnTo>
                    <a:pt x="61" y="406"/>
                  </a:lnTo>
                  <a:lnTo>
                    <a:pt x="61" y="572"/>
                  </a:lnTo>
                  <a:lnTo>
                    <a:pt x="15" y="572"/>
                  </a:lnTo>
                  <a:lnTo>
                    <a:pt x="13" y="572"/>
                  </a:lnTo>
                  <a:lnTo>
                    <a:pt x="9" y="573"/>
                  </a:lnTo>
                  <a:lnTo>
                    <a:pt x="7" y="575"/>
                  </a:lnTo>
                  <a:lnTo>
                    <a:pt x="5" y="577"/>
                  </a:lnTo>
                  <a:lnTo>
                    <a:pt x="3" y="579"/>
                  </a:lnTo>
                  <a:lnTo>
                    <a:pt x="2" y="581"/>
                  </a:lnTo>
                  <a:lnTo>
                    <a:pt x="1" y="584"/>
                  </a:lnTo>
                  <a:lnTo>
                    <a:pt x="0" y="587"/>
                  </a:lnTo>
                  <a:lnTo>
                    <a:pt x="1" y="591"/>
                  </a:lnTo>
                  <a:lnTo>
                    <a:pt x="2" y="593"/>
                  </a:lnTo>
                  <a:lnTo>
                    <a:pt x="3" y="596"/>
                  </a:lnTo>
                  <a:lnTo>
                    <a:pt x="5" y="598"/>
                  </a:lnTo>
                  <a:lnTo>
                    <a:pt x="7" y="600"/>
                  </a:lnTo>
                  <a:lnTo>
                    <a:pt x="9" y="601"/>
                  </a:lnTo>
                  <a:lnTo>
                    <a:pt x="13" y="602"/>
                  </a:lnTo>
                  <a:lnTo>
                    <a:pt x="15" y="602"/>
                  </a:lnTo>
                  <a:lnTo>
                    <a:pt x="76" y="602"/>
                  </a:lnTo>
                  <a:lnTo>
                    <a:pt x="196" y="602"/>
                  </a:lnTo>
                  <a:lnTo>
                    <a:pt x="286" y="602"/>
                  </a:lnTo>
                  <a:lnTo>
                    <a:pt x="406" y="602"/>
                  </a:lnTo>
                  <a:lnTo>
                    <a:pt x="497" y="602"/>
                  </a:lnTo>
                  <a:lnTo>
                    <a:pt x="617" y="602"/>
                  </a:lnTo>
                  <a:lnTo>
                    <a:pt x="708" y="602"/>
                  </a:lnTo>
                  <a:lnTo>
                    <a:pt x="828" y="602"/>
                  </a:lnTo>
                  <a:lnTo>
                    <a:pt x="889" y="602"/>
                  </a:lnTo>
                  <a:lnTo>
                    <a:pt x="891" y="602"/>
                  </a:lnTo>
                  <a:lnTo>
                    <a:pt x="894" y="601"/>
                  </a:lnTo>
                  <a:lnTo>
                    <a:pt x="896" y="600"/>
                  </a:lnTo>
                  <a:lnTo>
                    <a:pt x="898" y="598"/>
                  </a:lnTo>
                  <a:lnTo>
                    <a:pt x="901" y="596"/>
                  </a:lnTo>
                  <a:lnTo>
                    <a:pt x="902" y="593"/>
                  </a:lnTo>
                  <a:lnTo>
                    <a:pt x="903" y="591"/>
                  </a:lnTo>
                  <a:lnTo>
                    <a:pt x="904" y="587"/>
                  </a:lnTo>
                  <a:lnTo>
                    <a:pt x="903" y="584"/>
                  </a:lnTo>
                  <a:lnTo>
                    <a:pt x="902" y="581"/>
                  </a:lnTo>
                  <a:lnTo>
                    <a:pt x="901" y="579"/>
                  </a:lnTo>
                  <a:lnTo>
                    <a:pt x="898" y="577"/>
                  </a:lnTo>
                  <a:lnTo>
                    <a:pt x="896" y="575"/>
                  </a:lnTo>
                  <a:lnTo>
                    <a:pt x="894" y="573"/>
                  </a:lnTo>
                  <a:lnTo>
                    <a:pt x="891" y="572"/>
                  </a:lnTo>
                  <a:lnTo>
                    <a:pt x="889" y="5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3" name="Freeform 373">
              <a:extLst>
                <a:ext uri="{FF2B5EF4-FFF2-40B4-BE49-F238E27FC236}">
                  <a16:creationId xmlns:a16="http://schemas.microsoft.com/office/drawing/2014/main" id="{6AA1356D-8F1B-4281-BEC5-5B4EBF7467B1}"/>
                </a:ext>
              </a:extLst>
            </p:cNvPr>
            <p:cNvSpPr>
              <a:spLocks/>
            </p:cNvSpPr>
            <p:nvPr/>
          </p:nvSpPr>
          <p:spPr bwMode="auto">
            <a:xfrm>
              <a:off x="4338638" y="2492375"/>
              <a:ext cx="252413" cy="157163"/>
            </a:xfrm>
            <a:custGeom>
              <a:avLst/>
              <a:gdLst>
                <a:gd name="T0" fmla="*/ 77 w 797"/>
                <a:gd name="T1" fmla="*/ 494 h 497"/>
                <a:gd name="T2" fmla="*/ 97 w 797"/>
                <a:gd name="T3" fmla="*/ 483 h 497"/>
                <a:gd name="T4" fmla="*/ 112 w 797"/>
                <a:gd name="T5" fmla="*/ 466 h 497"/>
                <a:gd name="T6" fmla="*/ 120 w 797"/>
                <a:gd name="T7" fmla="*/ 443 h 497"/>
                <a:gd name="T8" fmla="*/ 116 w 797"/>
                <a:gd name="T9" fmla="*/ 416 h 497"/>
                <a:gd name="T10" fmla="*/ 267 w 797"/>
                <a:gd name="T11" fmla="*/ 298 h 497"/>
                <a:gd name="T12" fmla="*/ 300 w 797"/>
                <a:gd name="T13" fmla="*/ 299 h 497"/>
                <a:gd name="T14" fmla="*/ 325 w 797"/>
                <a:gd name="T15" fmla="*/ 287 h 497"/>
                <a:gd name="T16" fmla="*/ 451 w 797"/>
                <a:gd name="T17" fmla="*/ 327 h 497"/>
                <a:gd name="T18" fmla="*/ 454 w 797"/>
                <a:gd name="T19" fmla="*/ 349 h 497"/>
                <a:gd name="T20" fmla="*/ 464 w 797"/>
                <a:gd name="T21" fmla="*/ 369 h 497"/>
                <a:gd name="T22" fmla="*/ 482 w 797"/>
                <a:gd name="T23" fmla="*/ 384 h 497"/>
                <a:gd name="T24" fmla="*/ 505 w 797"/>
                <a:gd name="T25" fmla="*/ 391 h 497"/>
                <a:gd name="T26" fmla="*/ 529 w 797"/>
                <a:gd name="T27" fmla="*/ 389 h 497"/>
                <a:gd name="T28" fmla="*/ 550 w 797"/>
                <a:gd name="T29" fmla="*/ 378 h 497"/>
                <a:gd name="T30" fmla="*/ 564 w 797"/>
                <a:gd name="T31" fmla="*/ 360 h 497"/>
                <a:gd name="T32" fmla="*/ 571 w 797"/>
                <a:gd name="T33" fmla="*/ 337 h 497"/>
                <a:gd name="T34" fmla="*/ 565 w 797"/>
                <a:gd name="T35" fmla="*/ 304 h 497"/>
                <a:gd name="T36" fmla="*/ 724 w 797"/>
                <a:gd name="T37" fmla="*/ 119 h 497"/>
                <a:gd name="T38" fmla="*/ 750 w 797"/>
                <a:gd name="T39" fmla="*/ 119 h 497"/>
                <a:gd name="T40" fmla="*/ 771 w 797"/>
                <a:gd name="T41" fmla="*/ 110 h 497"/>
                <a:gd name="T42" fmla="*/ 787 w 797"/>
                <a:gd name="T43" fmla="*/ 94 h 497"/>
                <a:gd name="T44" fmla="*/ 796 w 797"/>
                <a:gd name="T45" fmla="*/ 72 h 497"/>
                <a:gd name="T46" fmla="*/ 796 w 797"/>
                <a:gd name="T47" fmla="*/ 48 h 497"/>
                <a:gd name="T48" fmla="*/ 787 w 797"/>
                <a:gd name="T49" fmla="*/ 27 h 497"/>
                <a:gd name="T50" fmla="*/ 771 w 797"/>
                <a:gd name="T51" fmla="*/ 10 h 497"/>
                <a:gd name="T52" fmla="*/ 750 w 797"/>
                <a:gd name="T53" fmla="*/ 1 h 497"/>
                <a:gd name="T54" fmla="*/ 725 w 797"/>
                <a:gd name="T55" fmla="*/ 1 h 497"/>
                <a:gd name="T56" fmla="*/ 703 w 797"/>
                <a:gd name="T57" fmla="*/ 10 h 497"/>
                <a:gd name="T58" fmla="*/ 687 w 797"/>
                <a:gd name="T59" fmla="*/ 27 h 497"/>
                <a:gd name="T60" fmla="*/ 678 w 797"/>
                <a:gd name="T61" fmla="*/ 48 h 497"/>
                <a:gd name="T62" fmla="*/ 680 w 797"/>
                <a:gd name="T63" fmla="*/ 79 h 497"/>
                <a:gd name="T64" fmla="*/ 531 w 797"/>
                <a:gd name="T65" fmla="*/ 275 h 497"/>
                <a:gd name="T66" fmla="*/ 504 w 797"/>
                <a:gd name="T67" fmla="*/ 272 h 497"/>
                <a:gd name="T68" fmla="*/ 478 w 797"/>
                <a:gd name="T69" fmla="*/ 281 h 497"/>
                <a:gd name="T70" fmla="*/ 345 w 797"/>
                <a:gd name="T71" fmla="*/ 248 h 497"/>
                <a:gd name="T72" fmla="*/ 344 w 797"/>
                <a:gd name="T73" fmla="*/ 229 h 497"/>
                <a:gd name="T74" fmla="*/ 336 w 797"/>
                <a:gd name="T75" fmla="*/ 207 h 497"/>
                <a:gd name="T76" fmla="*/ 319 w 797"/>
                <a:gd name="T77" fmla="*/ 191 h 497"/>
                <a:gd name="T78" fmla="*/ 298 w 797"/>
                <a:gd name="T79" fmla="*/ 181 h 497"/>
                <a:gd name="T80" fmla="*/ 273 w 797"/>
                <a:gd name="T81" fmla="*/ 181 h 497"/>
                <a:gd name="T82" fmla="*/ 252 w 797"/>
                <a:gd name="T83" fmla="*/ 191 h 497"/>
                <a:gd name="T84" fmla="*/ 236 w 797"/>
                <a:gd name="T85" fmla="*/ 207 h 497"/>
                <a:gd name="T86" fmla="*/ 226 w 797"/>
                <a:gd name="T87" fmla="*/ 229 h 497"/>
                <a:gd name="T88" fmla="*/ 227 w 797"/>
                <a:gd name="T89" fmla="*/ 254 h 497"/>
                <a:gd name="T90" fmla="*/ 86 w 797"/>
                <a:gd name="T91" fmla="*/ 382 h 497"/>
                <a:gd name="T92" fmla="*/ 53 w 797"/>
                <a:gd name="T93" fmla="*/ 377 h 497"/>
                <a:gd name="T94" fmla="*/ 31 w 797"/>
                <a:gd name="T95" fmla="*/ 383 h 497"/>
                <a:gd name="T96" fmla="*/ 13 w 797"/>
                <a:gd name="T97" fmla="*/ 398 h 497"/>
                <a:gd name="T98" fmla="*/ 2 w 797"/>
                <a:gd name="T99" fmla="*/ 419 h 497"/>
                <a:gd name="T100" fmla="*/ 0 w 797"/>
                <a:gd name="T101" fmla="*/ 443 h 497"/>
                <a:gd name="T102" fmla="*/ 6 w 797"/>
                <a:gd name="T103" fmla="*/ 466 h 497"/>
                <a:gd name="T104" fmla="*/ 21 w 797"/>
                <a:gd name="T105" fmla="*/ 483 h 497"/>
                <a:gd name="T106" fmla="*/ 42 w 797"/>
                <a:gd name="T107" fmla="*/ 494 h 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97" h="497">
                  <a:moveTo>
                    <a:pt x="60" y="497"/>
                  </a:moveTo>
                  <a:lnTo>
                    <a:pt x="65" y="497"/>
                  </a:lnTo>
                  <a:lnTo>
                    <a:pt x="72" y="496"/>
                  </a:lnTo>
                  <a:lnTo>
                    <a:pt x="77" y="494"/>
                  </a:lnTo>
                  <a:lnTo>
                    <a:pt x="83" y="493"/>
                  </a:lnTo>
                  <a:lnTo>
                    <a:pt x="89" y="489"/>
                  </a:lnTo>
                  <a:lnTo>
                    <a:pt x="93" y="486"/>
                  </a:lnTo>
                  <a:lnTo>
                    <a:pt x="97" y="483"/>
                  </a:lnTo>
                  <a:lnTo>
                    <a:pt x="102" y="480"/>
                  </a:lnTo>
                  <a:lnTo>
                    <a:pt x="106" y="475"/>
                  </a:lnTo>
                  <a:lnTo>
                    <a:pt x="109" y="470"/>
                  </a:lnTo>
                  <a:lnTo>
                    <a:pt x="112" y="466"/>
                  </a:lnTo>
                  <a:lnTo>
                    <a:pt x="115" y="460"/>
                  </a:lnTo>
                  <a:lnTo>
                    <a:pt x="117" y="455"/>
                  </a:lnTo>
                  <a:lnTo>
                    <a:pt x="119" y="449"/>
                  </a:lnTo>
                  <a:lnTo>
                    <a:pt x="120" y="443"/>
                  </a:lnTo>
                  <a:lnTo>
                    <a:pt x="120" y="437"/>
                  </a:lnTo>
                  <a:lnTo>
                    <a:pt x="119" y="429"/>
                  </a:lnTo>
                  <a:lnTo>
                    <a:pt x="118" y="423"/>
                  </a:lnTo>
                  <a:lnTo>
                    <a:pt x="116" y="416"/>
                  </a:lnTo>
                  <a:lnTo>
                    <a:pt x="114" y="410"/>
                  </a:lnTo>
                  <a:lnTo>
                    <a:pt x="251" y="290"/>
                  </a:lnTo>
                  <a:lnTo>
                    <a:pt x="259" y="295"/>
                  </a:lnTo>
                  <a:lnTo>
                    <a:pt x="267" y="298"/>
                  </a:lnTo>
                  <a:lnTo>
                    <a:pt x="277" y="301"/>
                  </a:lnTo>
                  <a:lnTo>
                    <a:pt x="285" y="302"/>
                  </a:lnTo>
                  <a:lnTo>
                    <a:pt x="293" y="301"/>
                  </a:lnTo>
                  <a:lnTo>
                    <a:pt x="300" y="299"/>
                  </a:lnTo>
                  <a:lnTo>
                    <a:pt x="307" y="297"/>
                  </a:lnTo>
                  <a:lnTo>
                    <a:pt x="313" y="294"/>
                  </a:lnTo>
                  <a:lnTo>
                    <a:pt x="318" y="291"/>
                  </a:lnTo>
                  <a:lnTo>
                    <a:pt x="325" y="287"/>
                  </a:lnTo>
                  <a:lnTo>
                    <a:pt x="329" y="282"/>
                  </a:lnTo>
                  <a:lnTo>
                    <a:pt x="333" y="277"/>
                  </a:lnTo>
                  <a:lnTo>
                    <a:pt x="451" y="324"/>
                  </a:lnTo>
                  <a:lnTo>
                    <a:pt x="451" y="327"/>
                  </a:lnTo>
                  <a:lnTo>
                    <a:pt x="451" y="332"/>
                  </a:lnTo>
                  <a:lnTo>
                    <a:pt x="451" y="337"/>
                  </a:lnTo>
                  <a:lnTo>
                    <a:pt x="452" y="343"/>
                  </a:lnTo>
                  <a:lnTo>
                    <a:pt x="454" y="349"/>
                  </a:lnTo>
                  <a:lnTo>
                    <a:pt x="456" y="354"/>
                  </a:lnTo>
                  <a:lnTo>
                    <a:pt x="458" y="360"/>
                  </a:lnTo>
                  <a:lnTo>
                    <a:pt x="461" y="365"/>
                  </a:lnTo>
                  <a:lnTo>
                    <a:pt x="464" y="369"/>
                  </a:lnTo>
                  <a:lnTo>
                    <a:pt x="469" y="374"/>
                  </a:lnTo>
                  <a:lnTo>
                    <a:pt x="473" y="378"/>
                  </a:lnTo>
                  <a:lnTo>
                    <a:pt x="477" y="381"/>
                  </a:lnTo>
                  <a:lnTo>
                    <a:pt x="482" y="384"/>
                  </a:lnTo>
                  <a:lnTo>
                    <a:pt x="488" y="386"/>
                  </a:lnTo>
                  <a:lnTo>
                    <a:pt x="493" y="389"/>
                  </a:lnTo>
                  <a:lnTo>
                    <a:pt x="499" y="391"/>
                  </a:lnTo>
                  <a:lnTo>
                    <a:pt x="505" y="391"/>
                  </a:lnTo>
                  <a:lnTo>
                    <a:pt x="511" y="392"/>
                  </a:lnTo>
                  <a:lnTo>
                    <a:pt x="518" y="391"/>
                  </a:lnTo>
                  <a:lnTo>
                    <a:pt x="523" y="391"/>
                  </a:lnTo>
                  <a:lnTo>
                    <a:pt x="529" y="389"/>
                  </a:lnTo>
                  <a:lnTo>
                    <a:pt x="535" y="386"/>
                  </a:lnTo>
                  <a:lnTo>
                    <a:pt x="540" y="384"/>
                  </a:lnTo>
                  <a:lnTo>
                    <a:pt x="545" y="381"/>
                  </a:lnTo>
                  <a:lnTo>
                    <a:pt x="550" y="378"/>
                  </a:lnTo>
                  <a:lnTo>
                    <a:pt x="553" y="374"/>
                  </a:lnTo>
                  <a:lnTo>
                    <a:pt x="558" y="369"/>
                  </a:lnTo>
                  <a:lnTo>
                    <a:pt x="561" y="365"/>
                  </a:lnTo>
                  <a:lnTo>
                    <a:pt x="564" y="360"/>
                  </a:lnTo>
                  <a:lnTo>
                    <a:pt x="567" y="354"/>
                  </a:lnTo>
                  <a:lnTo>
                    <a:pt x="568" y="349"/>
                  </a:lnTo>
                  <a:lnTo>
                    <a:pt x="570" y="343"/>
                  </a:lnTo>
                  <a:lnTo>
                    <a:pt x="571" y="337"/>
                  </a:lnTo>
                  <a:lnTo>
                    <a:pt x="571" y="332"/>
                  </a:lnTo>
                  <a:lnTo>
                    <a:pt x="570" y="322"/>
                  </a:lnTo>
                  <a:lnTo>
                    <a:pt x="568" y="312"/>
                  </a:lnTo>
                  <a:lnTo>
                    <a:pt x="565" y="304"/>
                  </a:lnTo>
                  <a:lnTo>
                    <a:pt x="560" y="296"/>
                  </a:lnTo>
                  <a:lnTo>
                    <a:pt x="711" y="114"/>
                  </a:lnTo>
                  <a:lnTo>
                    <a:pt x="717" y="117"/>
                  </a:lnTo>
                  <a:lnTo>
                    <a:pt x="724" y="119"/>
                  </a:lnTo>
                  <a:lnTo>
                    <a:pt x="730" y="120"/>
                  </a:lnTo>
                  <a:lnTo>
                    <a:pt x="737" y="120"/>
                  </a:lnTo>
                  <a:lnTo>
                    <a:pt x="743" y="120"/>
                  </a:lnTo>
                  <a:lnTo>
                    <a:pt x="750" y="119"/>
                  </a:lnTo>
                  <a:lnTo>
                    <a:pt x="755" y="118"/>
                  </a:lnTo>
                  <a:lnTo>
                    <a:pt x="760" y="116"/>
                  </a:lnTo>
                  <a:lnTo>
                    <a:pt x="766" y="113"/>
                  </a:lnTo>
                  <a:lnTo>
                    <a:pt x="771" y="110"/>
                  </a:lnTo>
                  <a:lnTo>
                    <a:pt x="775" y="106"/>
                  </a:lnTo>
                  <a:lnTo>
                    <a:pt x="780" y="103"/>
                  </a:lnTo>
                  <a:lnTo>
                    <a:pt x="784" y="99"/>
                  </a:lnTo>
                  <a:lnTo>
                    <a:pt x="787" y="94"/>
                  </a:lnTo>
                  <a:lnTo>
                    <a:pt x="790" y="89"/>
                  </a:lnTo>
                  <a:lnTo>
                    <a:pt x="792" y="84"/>
                  </a:lnTo>
                  <a:lnTo>
                    <a:pt x="795" y="79"/>
                  </a:lnTo>
                  <a:lnTo>
                    <a:pt x="796" y="72"/>
                  </a:lnTo>
                  <a:lnTo>
                    <a:pt x="797" y="67"/>
                  </a:lnTo>
                  <a:lnTo>
                    <a:pt x="797" y="60"/>
                  </a:lnTo>
                  <a:lnTo>
                    <a:pt x="797" y="54"/>
                  </a:lnTo>
                  <a:lnTo>
                    <a:pt x="796" y="48"/>
                  </a:lnTo>
                  <a:lnTo>
                    <a:pt x="795" y="42"/>
                  </a:lnTo>
                  <a:lnTo>
                    <a:pt x="792" y="37"/>
                  </a:lnTo>
                  <a:lnTo>
                    <a:pt x="790" y="31"/>
                  </a:lnTo>
                  <a:lnTo>
                    <a:pt x="787" y="27"/>
                  </a:lnTo>
                  <a:lnTo>
                    <a:pt x="784" y="22"/>
                  </a:lnTo>
                  <a:lnTo>
                    <a:pt x="780" y="17"/>
                  </a:lnTo>
                  <a:lnTo>
                    <a:pt x="775" y="14"/>
                  </a:lnTo>
                  <a:lnTo>
                    <a:pt x="771" y="10"/>
                  </a:lnTo>
                  <a:lnTo>
                    <a:pt x="766" y="8"/>
                  </a:lnTo>
                  <a:lnTo>
                    <a:pt x="760" y="5"/>
                  </a:lnTo>
                  <a:lnTo>
                    <a:pt x="755" y="2"/>
                  </a:lnTo>
                  <a:lnTo>
                    <a:pt x="750" y="1"/>
                  </a:lnTo>
                  <a:lnTo>
                    <a:pt x="743" y="0"/>
                  </a:lnTo>
                  <a:lnTo>
                    <a:pt x="737" y="0"/>
                  </a:lnTo>
                  <a:lnTo>
                    <a:pt x="731" y="0"/>
                  </a:lnTo>
                  <a:lnTo>
                    <a:pt x="725" y="1"/>
                  </a:lnTo>
                  <a:lnTo>
                    <a:pt x="719" y="2"/>
                  </a:lnTo>
                  <a:lnTo>
                    <a:pt x="713" y="5"/>
                  </a:lnTo>
                  <a:lnTo>
                    <a:pt x="709" y="8"/>
                  </a:lnTo>
                  <a:lnTo>
                    <a:pt x="703" y="10"/>
                  </a:lnTo>
                  <a:lnTo>
                    <a:pt x="699" y="14"/>
                  </a:lnTo>
                  <a:lnTo>
                    <a:pt x="695" y="17"/>
                  </a:lnTo>
                  <a:lnTo>
                    <a:pt x="691" y="22"/>
                  </a:lnTo>
                  <a:lnTo>
                    <a:pt x="687" y="27"/>
                  </a:lnTo>
                  <a:lnTo>
                    <a:pt x="684" y="31"/>
                  </a:lnTo>
                  <a:lnTo>
                    <a:pt x="682" y="37"/>
                  </a:lnTo>
                  <a:lnTo>
                    <a:pt x="680" y="42"/>
                  </a:lnTo>
                  <a:lnTo>
                    <a:pt x="678" y="48"/>
                  </a:lnTo>
                  <a:lnTo>
                    <a:pt x="677" y="54"/>
                  </a:lnTo>
                  <a:lnTo>
                    <a:pt x="677" y="60"/>
                  </a:lnTo>
                  <a:lnTo>
                    <a:pt x="678" y="70"/>
                  </a:lnTo>
                  <a:lnTo>
                    <a:pt x="680" y="79"/>
                  </a:lnTo>
                  <a:lnTo>
                    <a:pt x="683" y="87"/>
                  </a:lnTo>
                  <a:lnTo>
                    <a:pt x="688" y="96"/>
                  </a:lnTo>
                  <a:lnTo>
                    <a:pt x="537" y="277"/>
                  </a:lnTo>
                  <a:lnTo>
                    <a:pt x="531" y="275"/>
                  </a:lnTo>
                  <a:lnTo>
                    <a:pt x="524" y="273"/>
                  </a:lnTo>
                  <a:lnTo>
                    <a:pt x="518" y="272"/>
                  </a:lnTo>
                  <a:lnTo>
                    <a:pt x="511" y="271"/>
                  </a:lnTo>
                  <a:lnTo>
                    <a:pt x="504" y="272"/>
                  </a:lnTo>
                  <a:lnTo>
                    <a:pt x="496" y="273"/>
                  </a:lnTo>
                  <a:lnTo>
                    <a:pt x="490" y="275"/>
                  </a:lnTo>
                  <a:lnTo>
                    <a:pt x="484" y="278"/>
                  </a:lnTo>
                  <a:lnTo>
                    <a:pt x="478" y="281"/>
                  </a:lnTo>
                  <a:lnTo>
                    <a:pt x="472" y="286"/>
                  </a:lnTo>
                  <a:lnTo>
                    <a:pt x="467" y="291"/>
                  </a:lnTo>
                  <a:lnTo>
                    <a:pt x="463" y="295"/>
                  </a:lnTo>
                  <a:lnTo>
                    <a:pt x="345" y="248"/>
                  </a:lnTo>
                  <a:lnTo>
                    <a:pt x="345" y="245"/>
                  </a:lnTo>
                  <a:lnTo>
                    <a:pt x="345" y="240"/>
                  </a:lnTo>
                  <a:lnTo>
                    <a:pt x="345" y="235"/>
                  </a:lnTo>
                  <a:lnTo>
                    <a:pt x="344" y="229"/>
                  </a:lnTo>
                  <a:lnTo>
                    <a:pt x="343" y="223"/>
                  </a:lnTo>
                  <a:lnTo>
                    <a:pt x="341" y="218"/>
                  </a:lnTo>
                  <a:lnTo>
                    <a:pt x="339" y="213"/>
                  </a:lnTo>
                  <a:lnTo>
                    <a:pt x="336" y="207"/>
                  </a:lnTo>
                  <a:lnTo>
                    <a:pt x="332" y="203"/>
                  </a:lnTo>
                  <a:lnTo>
                    <a:pt x="328" y="199"/>
                  </a:lnTo>
                  <a:lnTo>
                    <a:pt x="324" y="194"/>
                  </a:lnTo>
                  <a:lnTo>
                    <a:pt x="319" y="191"/>
                  </a:lnTo>
                  <a:lnTo>
                    <a:pt x="314" y="188"/>
                  </a:lnTo>
                  <a:lnTo>
                    <a:pt x="309" y="186"/>
                  </a:lnTo>
                  <a:lnTo>
                    <a:pt x="303" y="184"/>
                  </a:lnTo>
                  <a:lnTo>
                    <a:pt x="298" y="181"/>
                  </a:lnTo>
                  <a:lnTo>
                    <a:pt x="292" y="181"/>
                  </a:lnTo>
                  <a:lnTo>
                    <a:pt x="285" y="180"/>
                  </a:lnTo>
                  <a:lnTo>
                    <a:pt x="280" y="181"/>
                  </a:lnTo>
                  <a:lnTo>
                    <a:pt x="273" y="181"/>
                  </a:lnTo>
                  <a:lnTo>
                    <a:pt x="268" y="184"/>
                  </a:lnTo>
                  <a:lnTo>
                    <a:pt x="262" y="186"/>
                  </a:lnTo>
                  <a:lnTo>
                    <a:pt x="257" y="188"/>
                  </a:lnTo>
                  <a:lnTo>
                    <a:pt x="252" y="191"/>
                  </a:lnTo>
                  <a:lnTo>
                    <a:pt x="248" y="194"/>
                  </a:lnTo>
                  <a:lnTo>
                    <a:pt x="243" y="199"/>
                  </a:lnTo>
                  <a:lnTo>
                    <a:pt x="239" y="203"/>
                  </a:lnTo>
                  <a:lnTo>
                    <a:pt x="236" y="207"/>
                  </a:lnTo>
                  <a:lnTo>
                    <a:pt x="233" y="213"/>
                  </a:lnTo>
                  <a:lnTo>
                    <a:pt x="230" y="218"/>
                  </a:lnTo>
                  <a:lnTo>
                    <a:pt x="228" y="223"/>
                  </a:lnTo>
                  <a:lnTo>
                    <a:pt x="226" y="229"/>
                  </a:lnTo>
                  <a:lnTo>
                    <a:pt x="225" y="235"/>
                  </a:lnTo>
                  <a:lnTo>
                    <a:pt x="225" y="240"/>
                  </a:lnTo>
                  <a:lnTo>
                    <a:pt x="226" y="248"/>
                  </a:lnTo>
                  <a:lnTo>
                    <a:pt x="227" y="254"/>
                  </a:lnTo>
                  <a:lnTo>
                    <a:pt x="229" y="261"/>
                  </a:lnTo>
                  <a:lnTo>
                    <a:pt x="231" y="267"/>
                  </a:lnTo>
                  <a:lnTo>
                    <a:pt x="94" y="387"/>
                  </a:lnTo>
                  <a:lnTo>
                    <a:pt x="86" y="382"/>
                  </a:lnTo>
                  <a:lnTo>
                    <a:pt x="78" y="379"/>
                  </a:lnTo>
                  <a:lnTo>
                    <a:pt x="68" y="377"/>
                  </a:lnTo>
                  <a:lnTo>
                    <a:pt x="60" y="377"/>
                  </a:lnTo>
                  <a:lnTo>
                    <a:pt x="53" y="377"/>
                  </a:lnTo>
                  <a:lnTo>
                    <a:pt x="47" y="378"/>
                  </a:lnTo>
                  <a:lnTo>
                    <a:pt x="42" y="379"/>
                  </a:lnTo>
                  <a:lnTo>
                    <a:pt x="36" y="381"/>
                  </a:lnTo>
                  <a:lnTo>
                    <a:pt x="31" y="383"/>
                  </a:lnTo>
                  <a:lnTo>
                    <a:pt x="26" y="386"/>
                  </a:lnTo>
                  <a:lnTo>
                    <a:pt x="21" y="391"/>
                  </a:lnTo>
                  <a:lnTo>
                    <a:pt x="17" y="394"/>
                  </a:lnTo>
                  <a:lnTo>
                    <a:pt x="13" y="398"/>
                  </a:lnTo>
                  <a:lnTo>
                    <a:pt x="9" y="402"/>
                  </a:lnTo>
                  <a:lnTo>
                    <a:pt x="6" y="408"/>
                  </a:lnTo>
                  <a:lnTo>
                    <a:pt x="4" y="413"/>
                  </a:lnTo>
                  <a:lnTo>
                    <a:pt x="2" y="419"/>
                  </a:lnTo>
                  <a:lnTo>
                    <a:pt x="1" y="425"/>
                  </a:lnTo>
                  <a:lnTo>
                    <a:pt x="0" y="430"/>
                  </a:lnTo>
                  <a:lnTo>
                    <a:pt x="0" y="437"/>
                  </a:lnTo>
                  <a:lnTo>
                    <a:pt x="0" y="443"/>
                  </a:lnTo>
                  <a:lnTo>
                    <a:pt x="1" y="449"/>
                  </a:lnTo>
                  <a:lnTo>
                    <a:pt x="2" y="455"/>
                  </a:lnTo>
                  <a:lnTo>
                    <a:pt x="4" y="460"/>
                  </a:lnTo>
                  <a:lnTo>
                    <a:pt x="6" y="466"/>
                  </a:lnTo>
                  <a:lnTo>
                    <a:pt x="9" y="470"/>
                  </a:lnTo>
                  <a:lnTo>
                    <a:pt x="13" y="475"/>
                  </a:lnTo>
                  <a:lnTo>
                    <a:pt x="17" y="480"/>
                  </a:lnTo>
                  <a:lnTo>
                    <a:pt x="21" y="483"/>
                  </a:lnTo>
                  <a:lnTo>
                    <a:pt x="26" y="486"/>
                  </a:lnTo>
                  <a:lnTo>
                    <a:pt x="31" y="489"/>
                  </a:lnTo>
                  <a:lnTo>
                    <a:pt x="36" y="493"/>
                  </a:lnTo>
                  <a:lnTo>
                    <a:pt x="42" y="494"/>
                  </a:lnTo>
                  <a:lnTo>
                    <a:pt x="47" y="496"/>
                  </a:lnTo>
                  <a:lnTo>
                    <a:pt x="53" y="497"/>
                  </a:lnTo>
                  <a:lnTo>
                    <a:pt x="60" y="4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pic>
        <p:nvPicPr>
          <p:cNvPr id="6" name="Picture 5">
            <a:extLst>
              <a:ext uri="{FF2B5EF4-FFF2-40B4-BE49-F238E27FC236}">
                <a16:creationId xmlns:a16="http://schemas.microsoft.com/office/drawing/2014/main" id="{BE488D99-2168-48D3-A2BF-EA0128833A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265" y="2402097"/>
            <a:ext cx="1125695" cy="1097939"/>
          </a:xfrm>
          <a:prstGeom prst="rect">
            <a:avLst/>
          </a:prstGeom>
        </p:spPr>
      </p:pic>
      <p:pic>
        <p:nvPicPr>
          <p:cNvPr id="12" name="Picture 11">
            <a:extLst>
              <a:ext uri="{FF2B5EF4-FFF2-40B4-BE49-F238E27FC236}">
                <a16:creationId xmlns:a16="http://schemas.microsoft.com/office/drawing/2014/main" id="{D53D39D6-7DCA-44DB-86D4-E735E493E91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38663" y="2436533"/>
            <a:ext cx="953482" cy="953482"/>
          </a:xfrm>
          <a:prstGeom prst="rect">
            <a:avLst/>
          </a:prstGeom>
        </p:spPr>
      </p:pic>
      <p:pic>
        <p:nvPicPr>
          <p:cNvPr id="18" name="Picture 17">
            <a:extLst>
              <a:ext uri="{FF2B5EF4-FFF2-40B4-BE49-F238E27FC236}">
                <a16:creationId xmlns:a16="http://schemas.microsoft.com/office/drawing/2014/main" id="{94D6B3AB-07CB-449F-BD72-CB90894C87D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57386" y="5223928"/>
            <a:ext cx="939800" cy="877686"/>
          </a:xfrm>
          <a:prstGeom prst="rect">
            <a:avLst/>
          </a:prstGeom>
        </p:spPr>
      </p:pic>
    </p:spTree>
    <p:extLst>
      <p:ext uri="{BB962C8B-B14F-4D97-AF65-F5344CB8AC3E}">
        <p14:creationId xmlns:p14="http://schemas.microsoft.com/office/powerpoint/2010/main" val="32997151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C70587-4DFB-4D68-859A-69967A8B8B04}"/>
              </a:ext>
            </a:extLst>
          </p:cNvPr>
          <p:cNvSpPr>
            <a:spLocks noGrp="1"/>
          </p:cNvSpPr>
          <p:nvPr>
            <p:ph type="title"/>
          </p:nvPr>
        </p:nvSpPr>
        <p:spPr>
          <a:xfrm>
            <a:off x="1081392" y="-160169"/>
            <a:ext cx="10515600" cy="1325563"/>
          </a:xfrm>
        </p:spPr>
        <p:txBody>
          <a:bodyPr>
            <a:normAutofit/>
          </a:bodyPr>
          <a:lstStyle/>
          <a:p>
            <a:r>
              <a:rPr lang="en-US" sz="2400" b="1" dirty="0">
                <a:solidFill>
                  <a:schemeClr val="bg1"/>
                </a:solidFill>
                <a:latin typeface="Times New Roman" panose="02020603050405020304" pitchFamily="18" charset="0"/>
                <a:cs typeface="Times New Roman" panose="02020603050405020304" pitchFamily="18" charset="0"/>
              </a:rPr>
              <a:t>		Hardware and Software Specifications</a:t>
            </a:r>
          </a:p>
        </p:txBody>
      </p:sp>
      <p:sp>
        <p:nvSpPr>
          <p:cNvPr id="3" name="Content Placeholder 2">
            <a:extLst>
              <a:ext uri="{FF2B5EF4-FFF2-40B4-BE49-F238E27FC236}">
                <a16:creationId xmlns:a16="http://schemas.microsoft.com/office/drawing/2014/main" id="{3A02E8D4-B95C-41A7-9890-A009C1C50295}"/>
              </a:ext>
            </a:extLst>
          </p:cNvPr>
          <p:cNvSpPr>
            <a:spLocks noGrp="1"/>
          </p:cNvSpPr>
          <p:nvPr>
            <p:ph idx="1"/>
          </p:nvPr>
        </p:nvSpPr>
        <p:spPr>
          <a:xfrm>
            <a:off x="595008" y="865926"/>
            <a:ext cx="10872062" cy="5992074"/>
          </a:xfrm>
        </p:spPr>
        <p:txBody>
          <a:bodyPr>
            <a:normAutofit fontScale="25000" lnSpcReduction="20000"/>
          </a:bodyPr>
          <a:lstStyle/>
          <a:p>
            <a:pPr marL="0" indent="0">
              <a:buNone/>
            </a:pPr>
            <a:r>
              <a:rPr lang="en-US" sz="9600" b="1" u="sng" dirty="0">
                <a:solidFill>
                  <a:schemeClr val="bg1"/>
                </a:solidFill>
                <a:latin typeface="Times New Roman" panose="02020603050405020304" pitchFamily="18" charset="0"/>
                <a:cs typeface="Times New Roman" panose="02020603050405020304" pitchFamily="18" charset="0"/>
              </a:rPr>
              <a:t>HARDWARE SPECIFICATIONS:</a:t>
            </a:r>
          </a:p>
          <a:p>
            <a:pPr marL="0" indent="0">
              <a:buNone/>
            </a:pPr>
            <a:endParaRPr lang="en-US" sz="2100" b="1" u="sng" dirty="0">
              <a:solidFill>
                <a:schemeClr val="bg1"/>
              </a:solidFill>
              <a:latin typeface="Times New Roman" panose="02020603050405020304" pitchFamily="18" charset="0"/>
              <a:cs typeface="Times New Roman" panose="02020603050405020304" pitchFamily="18" charset="0"/>
            </a:endParaRPr>
          </a:p>
          <a:p>
            <a:r>
              <a:rPr lang="en-US" sz="7200" b="1" dirty="0">
                <a:solidFill>
                  <a:schemeClr val="bg1"/>
                </a:solidFill>
                <a:latin typeface="Times New Roman" panose="02020603050405020304" pitchFamily="18" charset="0"/>
                <a:cs typeface="Times New Roman" panose="02020603050405020304" pitchFamily="18" charset="0"/>
              </a:rPr>
              <a:t>CPU</a:t>
            </a:r>
            <a:r>
              <a:rPr lang="en-US" sz="7200" dirty="0">
                <a:solidFill>
                  <a:schemeClr val="bg1"/>
                </a:solidFill>
                <a:latin typeface="Times New Roman" panose="02020603050405020304" pitchFamily="18" charset="0"/>
                <a:cs typeface="Times New Roman" panose="02020603050405020304" pitchFamily="18" charset="0"/>
              </a:rPr>
              <a:t> 		: 	Intel (R) Core</a:t>
            </a:r>
          </a:p>
          <a:p>
            <a:r>
              <a:rPr lang="en-US" sz="7200" b="1" dirty="0">
                <a:solidFill>
                  <a:schemeClr val="bg1"/>
                </a:solidFill>
                <a:latin typeface="Times New Roman" panose="02020603050405020304" pitchFamily="18" charset="0"/>
                <a:cs typeface="Times New Roman" panose="02020603050405020304" pitchFamily="18" charset="0"/>
              </a:rPr>
              <a:t>RAM</a:t>
            </a:r>
            <a:r>
              <a:rPr lang="en-US" sz="7200" dirty="0">
                <a:solidFill>
                  <a:schemeClr val="bg1"/>
                </a:solidFill>
                <a:latin typeface="Times New Roman" panose="02020603050405020304" pitchFamily="18" charset="0"/>
                <a:cs typeface="Times New Roman" panose="02020603050405020304" pitchFamily="18" charset="0"/>
              </a:rPr>
              <a:t> 		:	Minimum of 512MB or more.</a:t>
            </a:r>
          </a:p>
          <a:p>
            <a:r>
              <a:rPr lang="en-US" sz="7200" b="1" dirty="0">
                <a:solidFill>
                  <a:schemeClr val="bg1"/>
                </a:solidFill>
                <a:latin typeface="Times New Roman" panose="02020603050405020304" pitchFamily="18" charset="0"/>
                <a:cs typeface="Times New Roman" panose="02020603050405020304" pitchFamily="18" charset="0"/>
              </a:rPr>
              <a:t>Hard Disk 	</a:t>
            </a:r>
            <a:r>
              <a:rPr lang="en-US" sz="7200" dirty="0">
                <a:solidFill>
                  <a:schemeClr val="bg1"/>
                </a:solidFill>
                <a:latin typeface="Times New Roman" panose="02020603050405020304" pitchFamily="18" charset="0"/>
                <a:cs typeface="Times New Roman" panose="02020603050405020304" pitchFamily="18" charset="0"/>
              </a:rPr>
              <a:t>:	PC with 20GB.</a:t>
            </a:r>
          </a:p>
          <a:p>
            <a:pPr marL="0" indent="0">
              <a:buNone/>
            </a:pPr>
            <a:endParaRPr lang="en-US" sz="3800" u="sng" dirty="0">
              <a:solidFill>
                <a:schemeClr val="bg1"/>
              </a:solidFill>
              <a:latin typeface="Times New Roman" panose="02020603050405020304" pitchFamily="18" charset="0"/>
              <a:cs typeface="Times New Roman" panose="02020603050405020304" pitchFamily="18" charset="0"/>
            </a:endParaRPr>
          </a:p>
          <a:p>
            <a:pPr marL="0" indent="0">
              <a:buNone/>
            </a:pPr>
            <a:r>
              <a:rPr lang="en-US" sz="9600" u="sng" dirty="0">
                <a:solidFill>
                  <a:schemeClr val="bg1"/>
                </a:solidFill>
                <a:latin typeface="Times New Roman" panose="02020603050405020304" pitchFamily="18" charset="0"/>
                <a:cs typeface="Times New Roman" panose="02020603050405020304" pitchFamily="18" charset="0"/>
              </a:rPr>
              <a:t>SOFTWARE SPECIFICATIONS:</a:t>
            </a:r>
          </a:p>
          <a:p>
            <a:pPr marL="0" indent="0">
              <a:buNone/>
            </a:pPr>
            <a:endParaRPr lang="en-US" u="sng" dirty="0">
              <a:solidFill>
                <a:schemeClr val="bg1"/>
              </a:solidFill>
              <a:latin typeface="Times New Roman" panose="02020603050405020304" pitchFamily="18" charset="0"/>
              <a:cs typeface="Times New Roman" panose="02020603050405020304" pitchFamily="18" charset="0"/>
            </a:endParaRPr>
          </a:p>
          <a:p>
            <a:r>
              <a:rPr lang="en-US" sz="7200" b="1" dirty="0">
                <a:solidFill>
                  <a:schemeClr val="bg1"/>
                </a:solidFill>
                <a:latin typeface="Times New Roman" panose="02020603050405020304" pitchFamily="18" charset="0"/>
                <a:cs typeface="Times New Roman" panose="02020603050405020304" pitchFamily="18" charset="0"/>
              </a:rPr>
              <a:t>Operating System             </a:t>
            </a:r>
            <a:r>
              <a:rPr lang="en-US" sz="7200" dirty="0">
                <a:solidFill>
                  <a:schemeClr val="bg1"/>
                </a:solidFill>
                <a:latin typeface="Times New Roman" panose="02020603050405020304" pitchFamily="18" charset="0"/>
                <a:cs typeface="Times New Roman" panose="02020603050405020304" pitchFamily="18" charset="0"/>
              </a:rPr>
              <a:t>:       Windows XP or Higher, Ubuntu, MacOS.</a:t>
            </a:r>
          </a:p>
          <a:p>
            <a:r>
              <a:rPr lang="en-US" sz="7200" b="1" dirty="0">
                <a:solidFill>
                  <a:schemeClr val="bg1"/>
                </a:solidFill>
                <a:latin typeface="Times New Roman" panose="02020603050405020304" pitchFamily="18" charset="0"/>
                <a:cs typeface="Times New Roman" panose="02020603050405020304" pitchFamily="18" charset="0"/>
              </a:rPr>
              <a:t>Web Browser 	</a:t>
            </a:r>
            <a:r>
              <a:rPr lang="en-US" sz="7200" dirty="0">
                <a:solidFill>
                  <a:schemeClr val="bg1"/>
                </a:solidFill>
                <a:latin typeface="Times New Roman" panose="02020603050405020304" pitchFamily="18" charset="0"/>
                <a:cs typeface="Times New Roman" panose="02020603050405020304" pitchFamily="18" charset="0"/>
              </a:rPr>
              <a:t>	:       Google Chrome, IE8 or higher, Mozilla Firefox, safari</a:t>
            </a:r>
          </a:p>
          <a:p>
            <a:r>
              <a:rPr lang="en-US" sz="7200" b="1" dirty="0">
                <a:solidFill>
                  <a:schemeClr val="bg1"/>
                </a:solidFill>
                <a:latin typeface="Times New Roman" panose="02020603050405020304" pitchFamily="18" charset="0"/>
                <a:cs typeface="Times New Roman" panose="02020603050405020304" pitchFamily="18" charset="0"/>
              </a:rPr>
              <a:t>Technology</a:t>
            </a:r>
            <a:r>
              <a:rPr lang="en-US" sz="7200" dirty="0">
                <a:solidFill>
                  <a:schemeClr val="bg1"/>
                </a:solidFill>
                <a:latin typeface="Times New Roman" panose="02020603050405020304" pitchFamily="18" charset="0"/>
                <a:cs typeface="Times New Roman" panose="02020603050405020304" pitchFamily="18" charset="0"/>
              </a:rPr>
              <a:t>  		:       PHP, XAMPP with Apache Tomcat</a:t>
            </a:r>
          </a:p>
          <a:p>
            <a:r>
              <a:rPr lang="en-US" sz="7200" b="1" dirty="0">
                <a:solidFill>
                  <a:schemeClr val="bg1"/>
                </a:solidFill>
                <a:latin typeface="Times New Roman" panose="02020603050405020304" pitchFamily="18" charset="0"/>
                <a:cs typeface="Times New Roman" panose="02020603050405020304" pitchFamily="18" charset="0"/>
              </a:rPr>
              <a:t>Front End</a:t>
            </a:r>
            <a:r>
              <a:rPr lang="en-US" sz="7200" dirty="0">
                <a:solidFill>
                  <a:schemeClr val="bg1"/>
                </a:solidFill>
                <a:latin typeface="Times New Roman" panose="02020603050405020304" pitchFamily="18" charset="0"/>
                <a:cs typeface="Times New Roman" panose="02020603050405020304" pitchFamily="18" charset="0"/>
              </a:rPr>
              <a:t> 		:       PHP, CSS, JavaScript</a:t>
            </a:r>
          </a:p>
          <a:p>
            <a:r>
              <a:rPr lang="en-US" sz="7200" b="1" dirty="0">
                <a:solidFill>
                  <a:schemeClr val="bg1"/>
                </a:solidFill>
                <a:latin typeface="Times New Roman" panose="02020603050405020304" pitchFamily="18" charset="0"/>
                <a:cs typeface="Times New Roman" panose="02020603050405020304" pitchFamily="18" charset="0"/>
              </a:rPr>
              <a:t>Back End	</a:t>
            </a:r>
            <a:r>
              <a:rPr lang="en-US" sz="7200" dirty="0">
                <a:solidFill>
                  <a:schemeClr val="bg1"/>
                </a:solidFill>
                <a:latin typeface="Times New Roman" panose="02020603050405020304" pitchFamily="18" charset="0"/>
                <a:cs typeface="Times New Roman" panose="02020603050405020304" pitchFamily="18" charset="0"/>
              </a:rPr>
              <a:t>	:       SQL Server</a:t>
            </a:r>
          </a:p>
          <a:p>
            <a:r>
              <a:rPr lang="en-US" sz="7200" b="1" dirty="0">
                <a:solidFill>
                  <a:schemeClr val="bg1"/>
                </a:solidFill>
                <a:latin typeface="Times New Roman" panose="02020603050405020304" pitchFamily="18" charset="0"/>
                <a:cs typeface="Times New Roman" panose="02020603050405020304" pitchFamily="18" charset="0"/>
              </a:rPr>
              <a:t>PHP version</a:t>
            </a:r>
            <a:r>
              <a:rPr lang="en-US" sz="7200" dirty="0">
                <a:solidFill>
                  <a:schemeClr val="bg1"/>
                </a:solidFill>
                <a:latin typeface="Times New Roman" panose="02020603050405020304" pitchFamily="18" charset="0"/>
                <a:cs typeface="Times New Roman" panose="02020603050405020304" pitchFamily="18" charset="0"/>
              </a:rPr>
              <a:t> 		:       7.0</a:t>
            </a:r>
          </a:p>
          <a:p>
            <a:r>
              <a:rPr lang="en-US" sz="7200" b="1" dirty="0">
                <a:solidFill>
                  <a:schemeClr val="bg1"/>
                </a:solidFill>
                <a:latin typeface="Times New Roman" panose="02020603050405020304" pitchFamily="18" charset="0"/>
                <a:cs typeface="Times New Roman" panose="02020603050405020304" pitchFamily="18" charset="0"/>
              </a:rPr>
              <a:t>IDE			:       </a:t>
            </a:r>
            <a:r>
              <a:rPr lang="en-US" sz="7200" dirty="0">
                <a:solidFill>
                  <a:schemeClr val="bg1"/>
                </a:solidFill>
                <a:latin typeface="Times New Roman" panose="02020603050405020304" pitchFamily="18" charset="0"/>
                <a:cs typeface="Times New Roman" panose="02020603050405020304" pitchFamily="18" charset="0"/>
              </a:rPr>
              <a:t>ATOM</a:t>
            </a:r>
          </a:p>
          <a:p>
            <a:r>
              <a:rPr lang="en-US" sz="7200" b="1" dirty="0">
                <a:solidFill>
                  <a:schemeClr val="bg1"/>
                </a:solidFill>
                <a:latin typeface="Times New Roman" panose="02020603050405020304" pitchFamily="18" charset="0"/>
                <a:cs typeface="Times New Roman" panose="02020603050405020304" pitchFamily="18" charset="0"/>
              </a:rPr>
              <a:t>Frontend		:      </a:t>
            </a:r>
            <a:r>
              <a:rPr lang="en-US" sz="7200" dirty="0">
                <a:solidFill>
                  <a:schemeClr val="bg1"/>
                </a:solidFill>
                <a:latin typeface="Times New Roman" panose="02020603050405020304" pitchFamily="18" charset="0"/>
                <a:cs typeface="Times New Roman" panose="02020603050405020304" pitchFamily="18" charset="0"/>
              </a:rPr>
              <a:t> HTML, CSS, JavaScript </a:t>
            </a:r>
          </a:p>
          <a:p>
            <a:r>
              <a:rPr lang="en-US" sz="7200" b="1" dirty="0">
                <a:solidFill>
                  <a:schemeClr val="bg1"/>
                </a:solidFill>
                <a:latin typeface="Times New Roman" panose="02020603050405020304" pitchFamily="18" charset="0"/>
                <a:cs typeface="Times New Roman" panose="02020603050405020304" pitchFamily="18" charset="0"/>
              </a:rPr>
              <a:t>Email Notification:	:       </a:t>
            </a:r>
            <a:r>
              <a:rPr lang="en-US" sz="7200" dirty="0">
                <a:solidFill>
                  <a:schemeClr val="bg1"/>
                </a:solidFill>
                <a:latin typeface="Times New Roman" panose="02020603050405020304" pitchFamily="18" charset="0"/>
                <a:cs typeface="Times New Roman" panose="02020603050405020304" pitchFamily="18" charset="0"/>
              </a:rPr>
              <a:t>PHP-Mailer library</a:t>
            </a:r>
          </a:p>
          <a:p>
            <a:r>
              <a:rPr lang="en-US" sz="7200" dirty="0">
                <a:solidFill>
                  <a:schemeClr val="bg1"/>
                </a:solidFill>
                <a:latin typeface="Times New Roman" panose="02020603050405020304" pitchFamily="18" charset="0"/>
                <a:cs typeface="Times New Roman" panose="02020603050405020304" pitchFamily="18" charset="0"/>
              </a:rPr>
              <a:t> </a:t>
            </a:r>
          </a:p>
          <a:p>
            <a:endParaRPr lang="en-US" sz="2100" dirty="0">
              <a:solidFill>
                <a:schemeClr val="bg1"/>
              </a:solidFill>
              <a:latin typeface="Times New Roman" panose="02020603050405020304" pitchFamily="18" charset="0"/>
              <a:cs typeface="Times New Roman" panose="02020603050405020304" pitchFamily="18" charset="0"/>
            </a:endParaRPr>
          </a:p>
          <a:p>
            <a:endParaRPr lang="en-US" dirty="0">
              <a:solidFill>
                <a:schemeClr val="bg1"/>
              </a:solidFill>
            </a:endParaRPr>
          </a:p>
        </p:txBody>
      </p:sp>
    </p:spTree>
    <p:extLst>
      <p:ext uri="{BB962C8B-B14F-4D97-AF65-F5344CB8AC3E}">
        <p14:creationId xmlns:p14="http://schemas.microsoft.com/office/powerpoint/2010/main" val="7174781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D064C9C-E9DA-42FD-B8B0-4C3D5CBF5D8A}"/>
              </a:ext>
            </a:extLst>
          </p:cNvPr>
          <p:cNvSpPr>
            <a:spLocks noGrp="1"/>
          </p:cNvSpPr>
          <p:nvPr>
            <p:ph type="title"/>
          </p:nvPr>
        </p:nvSpPr>
        <p:spPr>
          <a:xfrm>
            <a:off x="838199" y="365125"/>
            <a:ext cx="11234351" cy="1325563"/>
          </a:xfrm>
        </p:spPr>
        <p:txBody>
          <a:bodyPr>
            <a:normAutofit fontScale="90000"/>
          </a:bodyPr>
          <a:lstStyle/>
          <a:p>
            <a:r>
              <a:rPr lang="en-US" dirty="0">
                <a:solidFill>
                  <a:schemeClr val="bg1"/>
                </a:solidFill>
                <a:latin typeface="Times New Roman" panose="02020603050405020304" pitchFamily="18" charset="0"/>
                <a:cs typeface="Times New Roman" panose="02020603050405020304" pitchFamily="18" charset="0"/>
              </a:rPr>
              <a:t>		</a:t>
            </a:r>
            <a:r>
              <a:rPr lang="en-GB" sz="3600" b="1" dirty="0">
                <a:solidFill>
                  <a:schemeClr val="bg1"/>
                </a:solidFill>
                <a:latin typeface="Times New Roman" panose="02020603050405020304" pitchFamily="18" charset="0"/>
                <a:ea typeface="Times New Roman"/>
                <a:cs typeface="Times New Roman" panose="02020603050405020304" pitchFamily="18" charset="0"/>
                <a:sym typeface="Times New Roman"/>
              </a:rPr>
              <a:t>IMPLEMENTATION DETAILS</a:t>
            </a:r>
            <a:br>
              <a:rPr lang="en-GB" b="1" dirty="0">
                <a:solidFill>
                  <a:schemeClr val="bg1"/>
                </a:solidFill>
                <a:latin typeface="Times New Roman" panose="02020603050405020304" pitchFamily="18" charset="0"/>
                <a:ea typeface="Times New Roman"/>
                <a:cs typeface="Times New Roman" panose="02020603050405020304" pitchFamily="18" charset="0"/>
                <a:sym typeface="Times New Roman"/>
              </a:rPr>
            </a:br>
            <a:r>
              <a:rPr lang="en-GB" b="1" dirty="0">
                <a:solidFill>
                  <a:schemeClr val="bg1"/>
                </a:solidFill>
                <a:latin typeface="Times New Roman" panose="02020603050405020304" pitchFamily="18" charset="0"/>
                <a:ea typeface="Times New Roman"/>
                <a:cs typeface="Times New Roman" panose="02020603050405020304" pitchFamily="18" charset="0"/>
                <a:sym typeface="Times New Roman"/>
              </a:rPr>
              <a:t>	</a:t>
            </a:r>
            <a:r>
              <a:rPr lang="en-GB" b="1" dirty="0">
                <a:latin typeface="Times New Roman" panose="02020603050405020304" pitchFamily="18" charset="0"/>
                <a:ea typeface="Times New Roman"/>
                <a:cs typeface="Times New Roman" panose="02020603050405020304" pitchFamily="18" charset="0"/>
                <a:sym typeface="Times New Roman"/>
              </a:rPr>
              <a:t> 		</a:t>
            </a:r>
            <a:r>
              <a:rPr lang="en-GB" sz="3200" b="1" dirty="0">
                <a:solidFill>
                  <a:schemeClr val="bg1"/>
                </a:solidFill>
                <a:latin typeface="Times New Roman" panose="02020603050405020304" pitchFamily="18" charset="0"/>
                <a:ea typeface="Times New Roman"/>
                <a:cs typeface="Times New Roman" panose="02020603050405020304" pitchFamily="18" charset="0"/>
                <a:sym typeface="Times New Roman"/>
              </a:rPr>
              <a:t>USE CASE DIAGRAM</a:t>
            </a:r>
            <a:br>
              <a:rPr lang="en-GB" sz="3200" b="1" dirty="0">
                <a:solidFill>
                  <a:schemeClr val="bg1"/>
                </a:solidFill>
                <a:latin typeface="Times New Roman" panose="02020603050405020304" pitchFamily="18" charset="0"/>
                <a:ea typeface="Times New Roman"/>
                <a:cs typeface="Times New Roman" panose="02020603050405020304" pitchFamily="18" charset="0"/>
                <a:sym typeface="Times New Roman"/>
              </a:rPr>
            </a:br>
            <a:r>
              <a:rPr lang="en-GB" sz="3200" dirty="0">
                <a:solidFill>
                  <a:schemeClr val="bg1"/>
                </a:solidFill>
                <a:latin typeface="Times New Roman" panose="02020603050405020304" pitchFamily="18" charset="0"/>
                <a:ea typeface="Times New Roman"/>
                <a:cs typeface="Times New Roman" panose="02020603050405020304" pitchFamily="18" charset="0"/>
                <a:sym typeface="Times New Roman"/>
              </a:rPr>
              <a:t>ADMIN</a:t>
            </a:r>
            <a:r>
              <a:rPr lang="en-GB" sz="3200" b="1" dirty="0">
                <a:solidFill>
                  <a:schemeClr val="bg1"/>
                </a:solidFill>
                <a:latin typeface="Times New Roman" panose="02020603050405020304" pitchFamily="18" charset="0"/>
                <a:ea typeface="Times New Roman"/>
                <a:cs typeface="Times New Roman" panose="02020603050405020304" pitchFamily="18" charset="0"/>
                <a:sym typeface="Times New Roman"/>
              </a:rPr>
              <a:t>			   </a:t>
            </a:r>
            <a:r>
              <a:rPr lang="en-GB" sz="3200" dirty="0">
                <a:solidFill>
                  <a:schemeClr val="bg1"/>
                </a:solidFill>
                <a:latin typeface="Times New Roman" panose="02020603050405020304" pitchFamily="18" charset="0"/>
                <a:ea typeface="Times New Roman"/>
                <a:cs typeface="Times New Roman" panose="02020603050405020304" pitchFamily="18" charset="0"/>
                <a:sym typeface="Times New Roman"/>
              </a:rPr>
              <a:t>Owner(User)</a:t>
            </a:r>
            <a:r>
              <a:rPr lang="en-GB" sz="3200" b="1" dirty="0">
                <a:solidFill>
                  <a:schemeClr val="bg1"/>
                </a:solidFill>
                <a:latin typeface="Times New Roman" panose="02020603050405020304" pitchFamily="18" charset="0"/>
                <a:ea typeface="Times New Roman"/>
                <a:cs typeface="Times New Roman" panose="02020603050405020304" pitchFamily="18" charset="0"/>
                <a:sym typeface="Times New Roman"/>
              </a:rPr>
              <a:t>			 </a:t>
            </a:r>
            <a:r>
              <a:rPr lang="en-GB" sz="3200" dirty="0">
                <a:solidFill>
                  <a:schemeClr val="bg1"/>
                </a:solidFill>
                <a:latin typeface="Times New Roman" panose="02020603050405020304" pitchFamily="18" charset="0"/>
                <a:ea typeface="Times New Roman"/>
                <a:cs typeface="Times New Roman" panose="02020603050405020304" pitchFamily="18" charset="0"/>
                <a:sym typeface="Times New Roman"/>
              </a:rPr>
              <a:t>Technician</a:t>
            </a:r>
            <a:endParaRPr lang="en-US" sz="3200" dirty="0">
              <a:solidFill>
                <a:schemeClr val="bg1"/>
              </a:solidFill>
              <a:latin typeface="Times New Roman" panose="02020603050405020304" pitchFamily="18" charset="0"/>
              <a:cs typeface="Times New Roman" panose="02020603050405020304" pitchFamily="18" charset="0"/>
            </a:endParaRPr>
          </a:p>
        </p:txBody>
      </p:sp>
      <p:sp>
        <p:nvSpPr>
          <p:cNvPr id="5" name="Content Placeholder 4">
            <a:extLst>
              <a:ext uri="{FF2B5EF4-FFF2-40B4-BE49-F238E27FC236}">
                <a16:creationId xmlns:a16="http://schemas.microsoft.com/office/drawing/2014/main" id="{85670F6B-4740-4EBD-BA38-876CA042557B}"/>
              </a:ext>
            </a:extLst>
          </p:cNvPr>
          <p:cNvSpPr>
            <a:spLocks noGrp="1"/>
          </p:cNvSpPr>
          <p:nvPr>
            <p:ph sz="half" idx="1"/>
          </p:nvPr>
        </p:nvSpPr>
        <p:spPr/>
        <p:txBody>
          <a:bodyPr/>
          <a:lstStyle/>
          <a:p>
            <a:endParaRPr lang="en-GB" b="1" dirty="0">
              <a:latin typeface="Times New Roman"/>
              <a:ea typeface="Times New Roman"/>
              <a:cs typeface="Times New Roman"/>
              <a:sym typeface="Times New Roman"/>
            </a:endParaRPr>
          </a:p>
          <a:p>
            <a:endParaRPr lang="en-US" dirty="0"/>
          </a:p>
        </p:txBody>
      </p:sp>
      <p:pic>
        <p:nvPicPr>
          <p:cNvPr id="8" name="Content Placeholder 7">
            <a:extLst>
              <a:ext uri="{FF2B5EF4-FFF2-40B4-BE49-F238E27FC236}">
                <a16:creationId xmlns:a16="http://schemas.microsoft.com/office/drawing/2014/main" id="{8FE79023-0B89-4013-88FC-A96037EA6681}"/>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220873" y="1825625"/>
            <a:ext cx="3843535" cy="4351338"/>
          </a:xfrm>
        </p:spPr>
      </p:pic>
      <p:pic>
        <p:nvPicPr>
          <p:cNvPr id="14" name="Picture 13">
            <a:extLst>
              <a:ext uri="{FF2B5EF4-FFF2-40B4-BE49-F238E27FC236}">
                <a16:creationId xmlns:a16="http://schemas.microsoft.com/office/drawing/2014/main" id="{44D7E215-10AC-43DA-84EC-FC1489A00B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77298" y="1825625"/>
            <a:ext cx="3510019" cy="4351338"/>
          </a:xfrm>
          <a:prstGeom prst="rect">
            <a:avLst/>
          </a:prstGeom>
        </p:spPr>
      </p:pic>
      <p:pic>
        <p:nvPicPr>
          <p:cNvPr id="16" name="Picture 15">
            <a:extLst>
              <a:ext uri="{FF2B5EF4-FFF2-40B4-BE49-F238E27FC236}">
                <a16:creationId xmlns:a16="http://schemas.microsoft.com/office/drawing/2014/main" id="{005C9F11-E76A-469B-8E0D-986FF97AABF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95774" y="1825626"/>
            <a:ext cx="3831819" cy="4351337"/>
          </a:xfrm>
          <a:prstGeom prst="rect">
            <a:avLst/>
          </a:prstGeom>
        </p:spPr>
      </p:pic>
    </p:spTree>
    <p:extLst>
      <p:ext uri="{BB962C8B-B14F-4D97-AF65-F5344CB8AC3E}">
        <p14:creationId xmlns:p14="http://schemas.microsoft.com/office/powerpoint/2010/main" val="2147002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E42FBD-17C0-4354-84FC-E2897B4C3E35}"/>
              </a:ext>
            </a:extLst>
          </p:cNvPr>
          <p:cNvSpPr>
            <a:spLocks noGrp="1"/>
          </p:cNvSpPr>
          <p:nvPr>
            <p:ph type="title"/>
          </p:nvPr>
        </p:nvSpPr>
        <p:spPr>
          <a:xfrm>
            <a:off x="1643449" y="76201"/>
            <a:ext cx="9710350" cy="838200"/>
          </a:xfrm>
        </p:spPr>
        <p:txBody>
          <a:bodyPr>
            <a:normAutofit/>
          </a:bodyPr>
          <a:lstStyle/>
          <a:p>
            <a:r>
              <a:rPr lang="en-US" sz="2400" b="1" dirty="0">
                <a:solidFill>
                  <a:schemeClr val="bg1"/>
                </a:solidFill>
              </a:rPr>
              <a:t>		Class Diagram</a:t>
            </a:r>
          </a:p>
        </p:txBody>
      </p:sp>
      <p:pic>
        <p:nvPicPr>
          <p:cNvPr id="5" name="Picture 4">
            <a:extLst>
              <a:ext uri="{FF2B5EF4-FFF2-40B4-BE49-F238E27FC236}">
                <a16:creationId xmlns:a16="http://schemas.microsoft.com/office/drawing/2014/main" id="{53BD6569-EAFD-47D2-BC4C-5F6E5C91C898}"/>
              </a:ext>
            </a:extLst>
          </p:cNvPr>
          <p:cNvPicPr>
            <a:picLocks noChangeAspect="1"/>
          </p:cNvPicPr>
          <p:nvPr/>
        </p:nvPicPr>
        <p:blipFill>
          <a:blip r:embed="rId2"/>
          <a:stretch>
            <a:fillRect/>
          </a:stretch>
        </p:blipFill>
        <p:spPr>
          <a:xfrm>
            <a:off x="1951466" y="803190"/>
            <a:ext cx="8486775" cy="5867400"/>
          </a:xfrm>
          <a:prstGeom prst="rect">
            <a:avLst/>
          </a:prstGeom>
        </p:spPr>
      </p:pic>
    </p:spTree>
    <p:extLst>
      <p:ext uri="{BB962C8B-B14F-4D97-AF65-F5344CB8AC3E}">
        <p14:creationId xmlns:p14="http://schemas.microsoft.com/office/powerpoint/2010/main" val="10434633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3F25A6-F647-40B5-BFFD-967372EBA3F6}"/>
              </a:ext>
            </a:extLst>
          </p:cNvPr>
          <p:cNvSpPr>
            <a:spLocks noGrp="1"/>
          </p:cNvSpPr>
          <p:nvPr>
            <p:ph type="title"/>
          </p:nvPr>
        </p:nvSpPr>
        <p:spPr>
          <a:xfrm>
            <a:off x="838200" y="365125"/>
            <a:ext cx="10515600" cy="456285"/>
          </a:xfrm>
        </p:spPr>
        <p:txBody>
          <a:bodyPr>
            <a:normAutofit/>
          </a:bodyPr>
          <a:lstStyle/>
          <a:p>
            <a:r>
              <a:rPr lang="en-US" sz="2500" b="1" dirty="0">
                <a:solidFill>
                  <a:schemeClr val="bg1"/>
                </a:solidFill>
                <a:latin typeface="Times New Roman" panose="02020603050405020304" pitchFamily="18" charset="0"/>
                <a:cs typeface="Times New Roman" panose="02020603050405020304" pitchFamily="18" charset="0"/>
              </a:rPr>
              <a:t>				Flow Diagram</a:t>
            </a:r>
          </a:p>
        </p:txBody>
      </p:sp>
      <p:pic>
        <p:nvPicPr>
          <p:cNvPr id="5" name="Content Placeholder 4">
            <a:extLst>
              <a:ext uri="{FF2B5EF4-FFF2-40B4-BE49-F238E27FC236}">
                <a16:creationId xmlns:a16="http://schemas.microsoft.com/office/drawing/2014/main" id="{9C948656-5D8A-4FAA-A368-2BCB3A058F0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80461" y="948248"/>
            <a:ext cx="8431078" cy="5661779"/>
          </a:xfrm>
        </p:spPr>
      </p:pic>
    </p:spTree>
    <p:extLst>
      <p:ext uri="{BB962C8B-B14F-4D97-AF65-F5344CB8AC3E}">
        <p14:creationId xmlns:p14="http://schemas.microsoft.com/office/powerpoint/2010/main" val="3725407316"/>
      </p:ext>
    </p:extLst>
  </p:cSld>
  <p:clrMapOvr>
    <a:masterClrMapping/>
  </p:clrMapOvr>
</p:sld>
</file>

<file path=ppt/theme/theme1.xml><?xml version="1.0" encoding="utf-8"?>
<a:theme xmlns:a="http://schemas.openxmlformats.org/drawingml/2006/main" name="Office Theme">
  <a:themeElements>
    <a:clrScheme name="Custom 73">
      <a:dk1>
        <a:srgbClr val="000000"/>
      </a:dk1>
      <a:lt1>
        <a:sysClr val="window" lastClr="FFFFFF"/>
      </a:lt1>
      <a:dk2>
        <a:srgbClr val="585858"/>
      </a:dk2>
      <a:lt2>
        <a:srgbClr val="E3E3E3"/>
      </a:lt2>
      <a:accent1>
        <a:srgbClr val="E20613"/>
      </a:accent1>
      <a:accent2>
        <a:srgbClr val="A9C038"/>
      </a:accent2>
      <a:accent3>
        <a:srgbClr val="11AEC7"/>
      </a:accent3>
      <a:accent4>
        <a:srgbClr val="F59F26"/>
      </a:accent4>
      <a:accent5>
        <a:srgbClr val="0062A9"/>
      </a:accent5>
      <a:accent6>
        <a:srgbClr val="EB6047"/>
      </a:accent6>
      <a:hlink>
        <a:srgbClr val="8ED9F6"/>
      </a:hlink>
      <a:folHlink>
        <a:srgbClr val="C00000"/>
      </a:folHlink>
    </a:clrScheme>
    <a:fontScheme name="Modern 01">
      <a:majorFont>
        <a:latin typeface="Century Gothic"/>
        <a:ea typeface=""/>
        <a:cs typeface=""/>
      </a:majorFont>
      <a:minorFont>
        <a:latin typeface="Segoe U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78455520_Project analysis, from 24Slides_SL_V1.potx" id="{55E7247F-78B2-40DB-9AFE-D4DD42FA8F09}" vid="{22E2FD65-A32D-4798-AF43-CE42F250BDD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F609EDA-869E-4BE5-AE5D-B898C584B6FF}">
  <ds:schemaRefs>
    <ds:schemaRef ds:uri="71af3243-3dd4-4a8d-8c0d-dd76da1f02a5"/>
    <ds:schemaRef ds:uri="http://purl.org/dc/elements/1.1/"/>
    <ds:schemaRef ds:uri="http://purl.org/dc/dcmitype/"/>
    <ds:schemaRef ds:uri="http://schemas.microsoft.com/office/infopath/2007/PartnerControls"/>
    <ds:schemaRef ds:uri="http://schemas.microsoft.com/office/2006/documentManagement/types"/>
    <ds:schemaRef ds:uri="http://schemas.microsoft.com/office/2006/metadata/properties"/>
    <ds:schemaRef ds:uri="http://www.w3.org/XML/1998/namespace"/>
    <ds:schemaRef ds:uri="http://schemas.openxmlformats.org/package/2006/metadata/core-properties"/>
    <ds:schemaRef ds:uri="16c05727-aa75-4e4a-9b5f-8a80a1165891"/>
    <ds:schemaRef ds:uri="http://purl.org/dc/terms/"/>
  </ds:schemaRefs>
</ds:datastoreItem>
</file>

<file path=customXml/itemProps2.xml><?xml version="1.0" encoding="utf-8"?>
<ds:datastoreItem xmlns:ds="http://schemas.openxmlformats.org/officeDocument/2006/customXml" ds:itemID="{2FD05317-60D6-4B3A-8545-888496D1A8EC}">
  <ds:schemaRefs>
    <ds:schemaRef ds:uri="http://schemas.microsoft.com/sharepoint/v3/contenttype/forms"/>
  </ds:schemaRefs>
</ds:datastoreItem>
</file>

<file path=customXml/itemProps3.xml><?xml version="1.0" encoding="utf-8"?>
<ds:datastoreItem xmlns:ds="http://schemas.openxmlformats.org/officeDocument/2006/customXml" ds:itemID="{61A00BBF-EEBB-4E18-B8CB-F926EAAC48F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Project analysis, from 24Slides</Template>
  <TotalTime>0</TotalTime>
  <Words>1976</Words>
  <Application>Microsoft Office PowerPoint</Application>
  <PresentationFormat>Widescreen</PresentationFormat>
  <Paragraphs>275</Paragraphs>
  <Slides>45</Slides>
  <Notes>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45</vt:i4>
      </vt:variant>
    </vt:vector>
  </HeadingPairs>
  <TitlesOfParts>
    <vt:vector size="52" baseType="lpstr">
      <vt:lpstr>Arial</vt:lpstr>
      <vt:lpstr>Calibri</vt:lpstr>
      <vt:lpstr>Century Gothic</vt:lpstr>
      <vt:lpstr>Segoe UI Light</vt:lpstr>
      <vt:lpstr>Times New Roman</vt:lpstr>
      <vt:lpstr>Wingdings</vt:lpstr>
      <vt:lpstr>Office Theme</vt:lpstr>
      <vt:lpstr>Apartment management System </vt:lpstr>
      <vt:lpstr>Introduction</vt:lpstr>
      <vt:lpstr>Existing System</vt:lpstr>
      <vt:lpstr>Proposed System</vt:lpstr>
      <vt:lpstr>Project analysis slide 2</vt:lpstr>
      <vt:lpstr>  Hardware and Software Specifications</vt:lpstr>
      <vt:lpstr>  IMPLEMENTATION DETAILS     USE CASE DIAGRAM ADMIN      Owner(User)    Technician</vt:lpstr>
      <vt:lpstr>  Class Diagram</vt:lpstr>
      <vt:lpstr>    Flow Diagram</vt:lpstr>
      <vt:lpstr>   SEQUENCE DIAGRAMS</vt:lpstr>
      <vt:lpstr>           User Registration</vt:lpstr>
      <vt:lpstr>         Forget Password </vt:lpstr>
      <vt:lpstr>         Lodging a complaint  </vt:lpstr>
      <vt:lpstr>          Close a Complaint </vt:lpstr>
      <vt:lpstr>   Admin Adding User/Technician</vt:lpstr>
      <vt:lpstr>         WORKING</vt:lpstr>
      <vt:lpstr>PowerPoint Presentation</vt:lpstr>
      <vt:lpstr>PowerPoint Presentation</vt:lpstr>
      <vt:lpstr>2. Owner/Tenant Module(user)</vt:lpstr>
      <vt:lpstr>PowerPoint Presentation</vt:lpstr>
      <vt:lpstr>3. Technician Module</vt:lpstr>
      <vt:lpstr>PowerPoint Presentation</vt:lpstr>
      <vt:lpstr>LOGIN FORM FOR USER</vt:lpstr>
      <vt:lpstr>   LOGIN FOR TECHNICIAN </vt:lpstr>
      <vt:lpstr>    LOGIN FORM FOR ADMIN</vt:lpstr>
      <vt:lpstr>    FORGET PASSORD</vt:lpstr>
      <vt:lpstr>             CHANGE PASSWORD</vt:lpstr>
      <vt:lpstr>   User Registration</vt:lpstr>
      <vt:lpstr>   Notice Board</vt:lpstr>
      <vt:lpstr>  View or Edit Profile</vt:lpstr>
      <vt:lpstr>    Register Complaint </vt:lpstr>
      <vt:lpstr>   </vt:lpstr>
      <vt:lpstr>   Admin View Complaints</vt:lpstr>
      <vt:lpstr>    Assign Technician </vt:lpstr>
      <vt:lpstr>  Admin Manages existing users/Technicians  </vt:lpstr>
      <vt:lpstr>   Admin Adding users/Technicians  </vt:lpstr>
      <vt:lpstr>   Admin User register log </vt:lpstr>
      <vt:lpstr>   Technician Assigned Complaints </vt:lpstr>
      <vt:lpstr>   Technician View Complaint Details </vt:lpstr>
      <vt:lpstr>   Technician Complaint History </vt:lpstr>
      <vt:lpstr>TESTING</vt:lpstr>
      <vt:lpstr>  CONCLUSIONS AND FUTURE SCOPE </vt:lpstr>
      <vt:lpstr>Project analysis slide 3</vt:lpstr>
      <vt:lpstr>      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2019-09-22T07:20:46Z</dcterms:created>
  <dcterms:modified xsi:type="dcterms:W3CDTF">2019-10-30T15:00:14Z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